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318" r:id="rId4"/>
    <p:sldId id="293" r:id="rId5"/>
    <p:sldId id="319" r:id="rId6"/>
    <p:sldId id="295" r:id="rId7"/>
    <p:sldId id="320" r:id="rId8"/>
    <p:sldId id="297" r:id="rId9"/>
    <p:sldId id="321" r:id="rId10"/>
    <p:sldId id="299" r:id="rId11"/>
    <p:sldId id="322" r:id="rId12"/>
    <p:sldId id="301" r:id="rId13"/>
    <p:sldId id="323" r:id="rId14"/>
    <p:sldId id="303" r:id="rId15"/>
    <p:sldId id="324" r:id="rId16"/>
    <p:sldId id="305" r:id="rId17"/>
    <p:sldId id="325" r:id="rId18"/>
    <p:sldId id="307" r:id="rId19"/>
    <p:sldId id="326" r:id="rId20"/>
    <p:sldId id="309"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64" r:id="rId37"/>
    <p:sldId id="365" r:id="rId38"/>
    <p:sldId id="366" r:id="rId39"/>
    <p:sldId id="369" r:id="rId40"/>
    <p:sldId id="363" r:id="rId41"/>
    <p:sldId id="367" r:id="rId42"/>
    <p:sldId id="368" r:id="rId43"/>
    <p:sldId id="370" r:id="rId44"/>
    <p:sldId id="371" r:id="rId45"/>
    <p:sldId id="372" r:id="rId46"/>
    <p:sldId id="373" r:id="rId47"/>
    <p:sldId id="374" r:id="rId48"/>
    <p:sldId id="375" r:id="rId49"/>
    <p:sldId id="376" r:id="rId50"/>
    <p:sldId id="377" r:id="rId51"/>
    <p:sldId id="270" r:id="rId52"/>
    <p:sldId id="342" r:id="rId53"/>
    <p:sldId id="343" r:id="rId54"/>
    <p:sldId id="344" r:id="rId55"/>
    <p:sldId id="345" r:id="rId56"/>
    <p:sldId id="346" r:id="rId57"/>
    <p:sldId id="359" r:id="rId58"/>
    <p:sldId id="311" r:id="rId59"/>
    <p:sldId id="348" r:id="rId60"/>
    <p:sldId id="349" r:id="rId61"/>
    <p:sldId id="350" r:id="rId62"/>
    <p:sldId id="351" r:id="rId63"/>
    <p:sldId id="315" r:id="rId6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2823CE7-8D89-4322-8704-4278C14A08F6}" type="datetimeFigureOut">
              <a:rPr lang="ru-RU" smtClean="0"/>
              <a:pPr/>
              <a:t>24.12.2017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D74722-B5EC-409F-BBEC-4A854B20420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823CE7-8D89-4322-8704-4278C14A08F6}" type="datetimeFigureOut">
              <a:rPr lang="ru-RU" smtClean="0"/>
              <a:pPr/>
              <a:t>24.12.2017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D74722-B5EC-409F-BBEC-4A854B20420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823CE7-8D89-4322-8704-4278C14A08F6}" type="datetimeFigureOut">
              <a:rPr lang="ru-RU" smtClean="0"/>
              <a:pPr/>
              <a:t>24.12.2017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D74722-B5EC-409F-BBEC-4A854B20420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823CE7-8D89-4322-8704-4278C14A08F6}" type="datetimeFigureOut">
              <a:rPr lang="ru-RU" smtClean="0"/>
              <a:pPr/>
              <a:t>24.12.2017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D74722-B5EC-409F-BBEC-4A854B20420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2823CE7-8D89-4322-8704-4278C14A08F6}" type="datetimeFigureOut">
              <a:rPr lang="ru-RU" smtClean="0"/>
              <a:pPr/>
              <a:t>24.12.2017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D74722-B5EC-409F-BBEC-4A854B20420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2823CE7-8D89-4322-8704-4278C14A08F6}" type="datetimeFigureOut">
              <a:rPr lang="ru-RU" smtClean="0"/>
              <a:pPr/>
              <a:t>24.12.2017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D74722-B5EC-409F-BBEC-4A854B20420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2823CE7-8D89-4322-8704-4278C14A08F6}" type="datetimeFigureOut">
              <a:rPr lang="ru-RU" smtClean="0"/>
              <a:pPr/>
              <a:t>24.12.2017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3D74722-B5EC-409F-BBEC-4A854B20420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2823CE7-8D89-4322-8704-4278C14A08F6}" type="datetimeFigureOut">
              <a:rPr lang="ru-RU" smtClean="0"/>
              <a:pPr/>
              <a:t>24.12.2017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3D74722-B5EC-409F-BBEC-4A854B20420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823CE7-8D89-4322-8704-4278C14A08F6}" type="datetimeFigureOut">
              <a:rPr lang="ru-RU" smtClean="0"/>
              <a:pPr/>
              <a:t>24.12.2017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3D74722-B5EC-409F-BBEC-4A854B20420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823CE7-8D89-4322-8704-4278C14A08F6}" type="datetimeFigureOut">
              <a:rPr lang="ru-RU" smtClean="0"/>
              <a:pPr/>
              <a:t>24.12.2017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D74722-B5EC-409F-BBEC-4A854B20420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823CE7-8D89-4322-8704-4278C14A08F6}" type="datetimeFigureOut">
              <a:rPr lang="ru-RU" smtClean="0"/>
              <a:pPr/>
              <a:t>24.12.2017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D74722-B5EC-409F-BBEC-4A854B20420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23CE7-8D89-4322-8704-4278C14A08F6}" type="datetimeFigureOut">
              <a:rPr lang="ru-RU" smtClean="0"/>
              <a:pPr/>
              <a:t>24.12.2017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74722-B5EC-409F-BBEC-4A854B20420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22.gif"/><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22.gif"/><Relationship Id="rId4" Type="http://schemas.openxmlformats.org/officeDocument/2006/relationships/image" Target="../media/image24.jpeg"/></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22.gif"/><Relationship Id="rId4" Type="http://schemas.openxmlformats.org/officeDocument/2006/relationships/image" Target="../media/image24.jpeg"/></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22.gif"/><Relationship Id="rId4" Type="http://schemas.openxmlformats.org/officeDocument/2006/relationships/image" Target="../media/image24.jpeg"/></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22.gif"/><Relationship Id="rId4" Type="http://schemas.openxmlformats.org/officeDocument/2006/relationships/image" Target="../media/image24.jpeg"/></Relationships>
</file>

<file path=ppt/slides/_rels/slide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571744"/>
            <a:ext cx="7772400" cy="1470025"/>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7200" b="1" cap="all" dirty="0" smtClean="0">
                <a:ln w="0"/>
                <a:solidFill>
                  <a:srgbClr val="FF0000"/>
                </a:solidFill>
                <a:effectLst>
                  <a:reflection blurRad="12700" stA="50000" endPos="50000" dist="5000" dir="5400000" sy="-100000" rotWithShape="0"/>
                </a:effectLst>
                <a:latin typeface="Bookman Old Style" pitchFamily="18" charset="0"/>
                <a:cs typeface="Courier New" pitchFamily="49" charset="0"/>
              </a:rPr>
              <a:t>HOW WELL</a:t>
            </a:r>
            <a:br>
              <a:rPr lang="en-US" sz="7200" b="1" cap="all" dirty="0" smtClean="0">
                <a:ln w="0"/>
                <a:solidFill>
                  <a:srgbClr val="FF0000"/>
                </a:solidFill>
                <a:effectLst>
                  <a:reflection blurRad="12700" stA="50000" endPos="50000" dist="5000" dir="5400000" sy="-100000" rotWithShape="0"/>
                </a:effectLst>
                <a:latin typeface="Bookman Old Style" pitchFamily="18" charset="0"/>
                <a:cs typeface="Courier New" pitchFamily="49" charset="0"/>
              </a:rPr>
            </a:br>
            <a:r>
              <a:rPr lang="en-US" sz="7200" b="1" cap="all" dirty="0" smtClean="0">
                <a:ln w="0"/>
                <a:solidFill>
                  <a:srgbClr val="FF0000"/>
                </a:solidFill>
                <a:effectLst>
                  <a:reflection blurRad="12700" stA="50000" endPos="50000" dist="5000" dir="5400000" sy="-100000" rotWithShape="0"/>
                </a:effectLst>
                <a:latin typeface="Bookman Old Style" pitchFamily="18" charset="0"/>
                <a:cs typeface="Courier New" pitchFamily="49" charset="0"/>
              </a:rPr>
              <a:t>DO YOU KNOW</a:t>
            </a:r>
            <a:br>
              <a:rPr lang="en-US" sz="7200" b="1" cap="all" dirty="0" smtClean="0">
                <a:ln w="0"/>
                <a:solidFill>
                  <a:srgbClr val="FF0000"/>
                </a:solidFill>
                <a:effectLst>
                  <a:reflection blurRad="12700" stA="50000" endPos="50000" dist="5000" dir="5400000" sy="-100000" rotWithShape="0"/>
                </a:effectLst>
                <a:latin typeface="Bookman Old Style" pitchFamily="18" charset="0"/>
                <a:cs typeface="Courier New" pitchFamily="49" charset="0"/>
              </a:rPr>
            </a:br>
            <a:r>
              <a:rPr lang="en-US" sz="7200" b="1" cap="all" dirty="0" smtClean="0">
                <a:ln w="0"/>
                <a:solidFill>
                  <a:srgbClr val="FF0000"/>
                </a:solidFill>
                <a:effectLst>
                  <a:reflection blurRad="12700" stA="50000" endPos="50000" dist="5000" dir="5400000" sy="-100000" rotWithShape="0"/>
                </a:effectLst>
                <a:latin typeface="Bookman Old Style" pitchFamily="18" charset="0"/>
                <a:cs typeface="Courier New" pitchFamily="49" charset="0"/>
              </a:rPr>
              <a:t>Santa </a:t>
            </a:r>
            <a:r>
              <a:rPr lang="en-US" sz="7200" b="1" cap="all" dirty="0" err="1" smtClean="0">
                <a:ln w="0"/>
                <a:solidFill>
                  <a:srgbClr val="FF0000"/>
                </a:solidFill>
                <a:effectLst>
                  <a:reflection blurRad="12700" stA="50000" endPos="50000" dist="5000" dir="5400000" sy="-100000" rotWithShape="0"/>
                </a:effectLst>
                <a:latin typeface="Bookman Old Style" pitchFamily="18" charset="0"/>
                <a:cs typeface="Courier New" pitchFamily="49" charset="0"/>
              </a:rPr>
              <a:t>claus</a:t>
            </a:r>
            <a:r>
              <a:rPr lang="en-US" sz="7200" b="1" cap="all" dirty="0" smtClean="0">
                <a:ln w="0"/>
                <a:solidFill>
                  <a:srgbClr val="FF0000"/>
                </a:solidFill>
                <a:effectLst>
                  <a:reflection blurRad="12700" stA="50000" endPos="50000" dist="5000" dir="5400000" sy="-100000" rotWithShape="0"/>
                </a:effectLst>
                <a:latin typeface="Bookman Old Style" pitchFamily="18" charset="0"/>
                <a:cs typeface="Courier New" pitchFamily="49" charset="0"/>
              </a:rPr>
              <a:t>?</a:t>
            </a:r>
            <a:endParaRPr lang="ru-RU" sz="7200" b="1" cap="all" dirty="0">
              <a:ln w="0"/>
              <a:solidFill>
                <a:srgbClr val="FF0000"/>
              </a:solidFill>
              <a:effectLst>
                <a:reflection blurRad="12700" stA="50000" endPos="50000" dist="5000" dir="5400000" sy="-100000" rotWithShape="0"/>
              </a:effectLst>
              <a:latin typeface="Bookman Old Style" pitchFamily="18" charset="0"/>
              <a:cs typeface="Courier New" pitchFamily="49" charset="0"/>
            </a:endParaRPr>
          </a:p>
        </p:txBody>
      </p:sp>
      <p:pic>
        <p:nvPicPr>
          <p:cNvPr id="3" name="Рисунок 2"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5. What </a:t>
            </a:r>
            <a:r>
              <a:rPr lang="en-US" b="1" dirty="0" err="1" smtClean="0">
                <a:solidFill>
                  <a:srgbClr val="006600"/>
                </a:solidFill>
                <a:latin typeface="Bookman Old Style" pitchFamily="18" charset="0"/>
                <a:cs typeface="Courier New" pitchFamily="49" charset="0"/>
              </a:rPr>
              <a:t>colour</a:t>
            </a:r>
            <a:r>
              <a:rPr lang="en-US" b="1" dirty="0" smtClean="0">
                <a:solidFill>
                  <a:srgbClr val="006600"/>
                </a:solidFill>
                <a:latin typeface="Bookman Old Style" pitchFamily="18" charset="0"/>
                <a:cs typeface="Courier New" pitchFamily="49" charset="0"/>
              </a:rPr>
              <a:t> is his beard?</a:t>
            </a:r>
          </a:p>
          <a:p>
            <a:pPr marL="514350" indent="-514350" algn="ctr">
              <a:buAutoNum type="alphaUcPeriod"/>
            </a:pPr>
            <a:r>
              <a:rPr lang="en-US" b="1" dirty="0" smtClean="0">
                <a:solidFill>
                  <a:srgbClr val="006600"/>
                </a:solidFill>
                <a:latin typeface="Bookman Old Style" pitchFamily="18" charset="0"/>
                <a:cs typeface="Courier New" pitchFamily="49" charset="0"/>
              </a:rPr>
              <a:t>Black</a:t>
            </a:r>
          </a:p>
          <a:p>
            <a:pPr marL="514350" indent="-514350" algn="ctr">
              <a:buAutoNum type="alphaUcPeriod"/>
            </a:pPr>
            <a:r>
              <a:rPr lang="en-US" b="1" dirty="0" smtClean="0">
                <a:solidFill>
                  <a:srgbClr val="006600"/>
                </a:solidFill>
                <a:latin typeface="Bookman Old Style" pitchFamily="18" charset="0"/>
                <a:cs typeface="Courier New" pitchFamily="49" charset="0"/>
              </a:rPr>
              <a:t>Grey</a:t>
            </a:r>
          </a:p>
          <a:p>
            <a:pPr marL="514350" indent="-514350" algn="ctr">
              <a:buAutoNum type="alphaUcPeriod"/>
            </a:pPr>
            <a:r>
              <a:rPr lang="en-US" b="1" dirty="0" smtClean="0">
                <a:solidFill>
                  <a:srgbClr val="006600"/>
                </a:solidFill>
                <a:latin typeface="Bookman Old Style" pitchFamily="18" charset="0"/>
                <a:cs typeface="Courier New" pitchFamily="49" charset="0"/>
              </a:rPr>
              <a:t>White</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5. What </a:t>
            </a:r>
            <a:r>
              <a:rPr lang="en-US" b="1" dirty="0" err="1" smtClean="0">
                <a:solidFill>
                  <a:srgbClr val="006600"/>
                </a:solidFill>
                <a:latin typeface="Bookman Old Style" pitchFamily="18" charset="0"/>
                <a:cs typeface="Courier New" pitchFamily="49" charset="0"/>
              </a:rPr>
              <a:t>colour</a:t>
            </a:r>
            <a:r>
              <a:rPr lang="en-US" b="1" dirty="0" smtClean="0">
                <a:solidFill>
                  <a:srgbClr val="006600"/>
                </a:solidFill>
                <a:latin typeface="Bookman Old Style" pitchFamily="18" charset="0"/>
                <a:cs typeface="Courier New" pitchFamily="49" charset="0"/>
              </a:rPr>
              <a:t> is his beard?</a:t>
            </a:r>
          </a:p>
          <a:p>
            <a:pPr marL="514350" indent="-514350" algn="ctr">
              <a:buAutoNum type="alphaUcPeriod"/>
            </a:pPr>
            <a:r>
              <a:rPr lang="en-US" b="1" dirty="0" smtClean="0">
                <a:solidFill>
                  <a:srgbClr val="006600"/>
                </a:solidFill>
                <a:latin typeface="Bookman Old Style" pitchFamily="18" charset="0"/>
                <a:cs typeface="Courier New" pitchFamily="49" charset="0"/>
              </a:rPr>
              <a:t>Black</a:t>
            </a:r>
          </a:p>
          <a:p>
            <a:pPr marL="514350" indent="-514350" algn="ctr">
              <a:buAutoNum type="alphaUcPeriod"/>
            </a:pPr>
            <a:r>
              <a:rPr lang="en-US" b="1" dirty="0" smtClean="0">
                <a:solidFill>
                  <a:srgbClr val="006600"/>
                </a:solidFill>
                <a:latin typeface="Bookman Old Style" pitchFamily="18" charset="0"/>
                <a:cs typeface="Courier New" pitchFamily="49" charset="0"/>
              </a:rPr>
              <a:t>Grey</a:t>
            </a:r>
          </a:p>
          <a:p>
            <a:pPr marL="514350" indent="-514350" algn="ctr">
              <a:buAutoNum type="alphaUcPeriod"/>
            </a:pPr>
            <a:r>
              <a:rPr lang="en-US" b="1" dirty="0" smtClean="0">
                <a:solidFill>
                  <a:srgbClr val="FF0000"/>
                </a:solidFill>
                <a:latin typeface="Bookman Old Style" pitchFamily="18" charset="0"/>
                <a:cs typeface="Courier New" pitchFamily="49" charset="0"/>
              </a:rPr>
              <a:t>White</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5" name="Рисунок 4" descr="03_boots and belta.png"/>
          <p:cNvPicPr>
            <a:picLocks noChangeAspect="1"/>
          </p:cNvPicPr>
          <p:nvPr/>
        </p:nvPicPr>
        <p:blipFill>
          <a:blip r:embed="rId3" cstate="email"/>
          <a:stretch>
            <a:fillRect/>
          </a:stretch>
        </p:blipFill>
        <p:spPr>
          <a:xfrm>
            <a:off x="0" y="3441661"/>
            <a:ext cx="3214678" cy="313058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6. How does he get into the house?</a:t>
            </a:r>
          </a:p>
          <a:p>
            <a:pPr marL="514350" indent="-514350" algn="ctr">
              <a:buAutoNum type="alphaUcPeriod"/>
            </a:pPr>
            <a:r>
              <a:rPr lang="en-US" b="1" dirty="0" smtClean="0">
                <a:solidFill>
                  <a:srgbClr val="006600"/>
                </a:solidFill>
                <a:latin typeface="Bookman Old Style" pitchFamily="18" charset="0"/>
                <a:cs typeface="Courier New" pitchFamily="49" charset="0"/>
              </a:rPr>
              <a:t>Through the window.</a:t>
            </a:r>
          </a:p>
          <a:p>
            <a:pPr marL="514350" indent="-514350" algn="ctr">
              <a:buAutoNum type="alphaUcPeriod"/>
            </a:pPr>
            <a:r>
              <a:rPr lang="en-US" b="1" dirty="0" smtClean="0">
                <a:solidFill>
                  <a:srgbClr val="006600"/>
                </a:solidFill>
                <a:latin typeface="Bookman Old Style" pitchFamily="18" charset="0"/>
                <a:cs typeface="Courier New" pitchFamily="49" charset="0"/>
              </a:rPr>
              <a:t>Through the chimney.</a:t>
            </a:r>
          </a:p>
          <a:p>
            <a:pPr marL="514350" indent="-514350" algn="ctr">
              <a:buAutoNum type="alphaUcPeriod"/>
            </a:pPr>
            <a:r>
              <a:rPr lang="en-US" b="1" dirty="0" smtClean="0">
                <a:solidFill>
                  <a:srgbClr val="006600"/>
                </a:solidFill>
                <a:latin typeface="Bookman Old Style" pitchFamily="18" charset="0"/>
                <a:cs typeface="Courier New" pitchFamily="49" charset="0"/>
              </a:rPr>
              <a:t>Through the door.</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6. How does he get into the house?</a:t>
            </a:r>
          </a:p>
          <a:p>
            <a:pPr marL="514350" indent="-514350" algn="ctr">
              <a:buAutoNum type="alphaUcPeriod"/>
            </a:pPr>
            <a:r>
              <a:rPr lang="en-US" b="1" dirty="0" smtClean="0">
                <a:solidFill>
                  <a:srgbClr val="006600"/>
                </a:solidFill>
                <a:latin typeface="Bookman Old Style" pitchFamily="18" charset="0"/>
                <a:cs typeface="Courier New" pitchFamily="49" charset="0"/>
              </a:rPr>
              <a:t>Through the window.</a:t>
            </a:r>
          </a:p>
          <a:p>
            <a:pPr marL="514350" indent="-514350" algn="ctr">
              <a:buAutoNum type="alphaUcPeriod"/>
            </a:pPr>
            <a:r>
              <a:rPr lang="en-US" b="1" dirty="0" smtClean="0">
                <a:solidFill>
                  <a:srgbClr val="FF0000"/>
                </a:solidFill>
                <a:latin typeface="Bookman Old Style" pitchFamily="18" charset="0"/>
                <a:cs typeface="Courier New" pitchFamily="49" charset="0"/>
              </a:rPr>
              <a:t>Through the chimney.</a:t>
            </a:r>
          </a:p>
          <a:p>
            <a:pPr marL="514350" indent="-514350" algn="ctr">
              <a:buAutoNum type="alphaUcPeriod"/>
            </a:pPr>
            <a:r>
              <a:rPr lang="en-US" b="1" dirty="0" smtClean="0">
                <a:solidFill>
                  <a:srgbClr val="006600"/>
                </a:solidFill>
                <a:latin typeface="Bookman Old Style" pitchFamily="18" charset="0"/>
                <a:cs typeface="Courier New" pitchFamily="49" charset="0"/>
              </a:rPr>
              <a:t>Through the door.</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5" name="Рисунок 4" descr="05_chimney.png"/>
          <p:cNvPicPr>
            <a:picLocks noChangeAspect="1"/>
          </p:cNvPicPr>
          <p:nvPr/>
        </p:nvPicPr>
        <p:blipFill>
          <a:blip r:embed="rId3" cstate="email"/>
          <a:stretch>
            <a:fillRect/>
          </a:stretch>
        </p:blipFill>
        <p:spPr>
          <a:xfrm>
            <a:off x="214282" y="3905672"/>
            <a:ext cx="3543866" cy="295232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7. How does he go from house to house?</a:t>
            </a:r>
          </a:p>
          <a:p>
            <a:pPr marL="514350" indent="-514350" algn="ctr">
              <a:buAutoNum type="alphaUcPeriod"/>
            </a:pPr>
            <a:r>
              <a:rPr lang="en-US" b="1" dirty="0" smtClean="0">
                <a:solidFill>
                  <a:srgbClr val="006600"/>
                </a:solidFill>
                <a:latin typeface="Bookman Old Style" pitchFamily="18" charset="0"/>
                <a:cs typeface="Courier New" pitchFamily="49" charset="0"/>
              </a:rPr>
              <a:t>On a sleigh.</a:t>
            </a:r>
          </a:p>
          <a:p>
            <a:pPr marL="514350" indent="-514350" algn="ctr">
              <a:buAutoNum type="alphaUcPeriod"/>
            </a:pPr>
            <a:r>
              <a:rPr lang="en-US" b="1" dirty="0" smtClean="0">
                <a:solidFill>
                  <a:srgbClr val="006600"/>
                </a:solidFill>
                <a:latin typeface="Bookman Old Style" pitchFamily="18" charset="0"/>
                <a:cs typeface="Courier New" pitchFamily="49" charset="0"/>
              </a:rPr>
              <a:t>On a horse.</a:t>
            </a:r>
          </a:p>
          <a:p>
            <a:pPr marL="514350" indent="-514350" algn="ctr">
              <a:buAutoNum type="alphaUcPeriod"/>
            </a:pPr>
            <a:r>
              <a:rPr lang="en-US" b="1" dirty="0" smtClean="0">
                <a:solidFill>
                  <a:srgbClr val="006600"/>
                </a:solidFill>
                <a:latin typeface="Bookman Old Style" pitchFamily="18" charset="0"/>
                <a:cs typeface="Courier New" pitchFamily="49" charset="0"/>
              </a:rPr>
              <a:t>By car.</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7. How does he go from house to house?</a:t>
            </a:r>
          </a:p>
          <a:p>
            <a:pPr marL="514350" indent="-514350" algn="ctr">
              <a:buAutoNum type="alphaUcPeriod"/>
            </a:pPr>
            <a:r>
              <a:rPr lang="en-US" b="1" dirty="0" smtClean="0">
                <a:solidFill>
                  <a:srgbClr val="FF0000"/>
                </a:solidFill>
                <a:latin typeface="Bookman Old Style" pitchFamily="18" charset="0"/>
                <a:cs typeface="Courier New" pitchFamily="49" charset="0"/>
              </a:rPr>
              <a:t>On a sleigh.</a:t>
            </a:r>
          </a:p>
          <a:p>
            <a:pPr marL="514350" indent="-514350" algn="ctr">
              <a:buAutoNum type="alphaUcPeriod"/>
            </a:pPr>
            <a:r>
              <a:rPr lang="en-US" b="1" dirty="0" smtClean="0">
                <a:solidFill>
                  <a:srgbClr val="006600"/>
                </a:solidFill>
                <a:latin typeface="Bookman Old Style" pitchFamily="18" charset="0"/>
                <a:cs typeface="Courier New" pitchFamily="49" charset="0"/>
              </a:rPr>
              <a:t>On a horse.</a:t>
            </a:r>
          </a:p>
          <a:p>
            <a:pPr marL="514350" indent="-514350" algn="ctr">
              <a:buAutoNum type="alphaUcPeriod"/>
            </a:pPr>
            <a:r>
              <a:rPr lang="en-US" b="1" dirty="0" smtClean="0">
                <a:solidFill>
                  <a:srgbClr val="006600"/>
                </a:solidFill>
                <a:latin typeface="Bookman Old Style" pitchFamily="18" charset="0"/>
                <a:cs typeface="Courier New" pitchFamily="49" charset="0"/>
              </a:rPr>
              <a:t>By car.</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5" name="Рисунок 4" descr="07_sleigh.png"/>
          <p:cNvPicPr>
            <a:picLocks noChangeAspect="1"/>
          </p:cNvPicPr>
          <p:nvPr/>
        </p:nvPicPr>
        <p:blipFill>
          <a:blip r:embed="rId3" cstate="email"/>
          <a:srcRect r="-3030"/>
          <a:stretch>
            <a:fillRect/>
          </a:stretch>
        </p:blipFill>
        <p:spPr>
          <a:xfrm>
            <a:off x="2143108" y="4143380"/>
            <a:ext cx="4857784" cy="271462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8. How many horses pull his sleigh?</a:t>
            </a:r>
          </a:p>
          <a:p>
            <a:pPr marL="514350" indent="-514350" algn="ctr">
              <a:buAutoNum type="alphaUcPeriod"/>
            </a:pPr>
            <a:r>
              <a:rPr lang="en-US" b="1" dirty="0" smtClean="0">
                <a:solidFill>
                  <a:srgbClr val="006600"/>
                </a:solidFill>
                <a:latin typeface="Bookman Old Style" pitchFamily="18" charset="0"/>
                <a:cs typeface="Courier New" pitchFamily="49" charset="0"/>
              </a:rPr>
              <a:t>Three</a:t>
            </a:r>
          </a:p>
          <a:p>
            <a:pPr marL="514350" indent="-514350" algn="ctr">
              <a:buAutoNum type="alphaUcPeriod"/>
            </a:pPr>
            <a:r>
              <a:rPr lang="en-US" b="1" dirty="0" smtClean="0">
                <a:solidFill>
                  <a:srgbClr val="006600"/>
                </a:solidFill>
                <a:latin typeface="Bookman Old Style" pitchFamily="18" charset="0"/>
                <a:cs typeface="Courier New" pitchFamily="49" charset="0"/>
              </a:rPr>
              <a:t>Six</a:t>
            </a:r>
          </a:p>
          <a:p>
            <a:pPr marL="514350" indent="-514350" algn="ctr">
              <a:buAutoNum type="alphaUcPeriod"/>
            </a:pPr>
            <a:r>
              <a:rPr lang="en-US" b="1" dirty="0" smtClean="0">
                <a:solidFill>
                  <a:srgbClr val="006600"/>
                </a:solidFill>
                <a:latin typeface="Bookman Old Style" pitchFamily="18" charset="0"/>
                <a:cs typeface="Courier New" pitchFamily="49" charset="0"/>
              </a:rPr>
              <a:t>Nine</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8_reindeer.png"/>
          <p:cNvPicPr>
            <a:picLocks noChangeAspect="1"/>
          </p:cNvPicPr>
          <p:nvPr/>
        </p:nvPicPr>
        <p:blipFill>
          <a:blip r:embed="rId2"/>
          <a:srcRect r="390" b="29518"/>
          <a:stretch>
            <a:fillRect/>
          </a:stretch>
        </p:blipFill>
        <p:spPr>
          <a:xfrm>
            <a:off x="214282" y="2571744"/>
            <a:ext cx="8863807" cy="4066923"/>
          </a:xfrm>
          <a:prstGeom prst="rect">
            <a:avLst/>
          </a:prstGeom>
        </p:spPr>
      </p:pic>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8. How many horses pull his sleigh?</a:t>
            </a:r>
          </a:p>
          <a:p>
            <a:pPr marL="514350" indent="-514350" algn="ctr">
              <a:buAutoNum type="alphaUcPeriod"/>
            </a:pPr>
            <a:r>
              <a:rPr lang="en-US" b="1" dirty="0" smtClean="0">
                <a:solidFill>
                  <a:srgbClr val="006600"/>
                </a:solidFill>
                <a:latin typeface="Bookman Old Style" pitchFamily="18" charset="0"/>
                <a:cs typeface="Courier New" pitchFamily="49" charset="0"/>
              </a:rPr>
              <a:t>Three</a:t>
            </a:r>
          </a:p>
          <a:p>
            <a:pPr marL="514350" indent="-514350" algn="ctr">
              <a:buAutoNum type="alphaUcPeriod"/>
            </a:pPr>
            <a:r>
              <a:rPr lang="en-US" b="1" dirty="0" smtClean="0">
                <a:solidFill>
                  <a:srgbClr val="006600"/>
                </a:solidFill>
                <a:latin typeface="Bookman Old Style" pitchFamily="18" charset="0"/>
                <a:cs typeface="Courier New" pitchFamily="49" charset="0"/>
              </a:rPr>
              <a:t>Six</a:t>
            </a:r>
          </a:p>
          <a:p>
            <a:pPr marL="514350" indent="-514350" algn="ctr">
              <a:buAutoNum type="alphaUcPeriod"/>
            </a:pPr>
            <a:r>
              <a:rPr lang="en-US" b="1" dirty="0" smtClean="0">
                <a:solidFill>
                  <a:srgbClr val="FF0000"/>
                </a:solidFill>
                <a:latin typeface="Bookman Old Style" pitchFamily="18" charset="0"/>
                <a:cs typeface="Courier New" pitchFamily="49" charset="0"/>
              </a:rPr>
              <a:t>Nine</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3"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9.What is the name of the most famous reindeer?</a:t>
            </a:r>
          </a:p>
          <a:p>
            <a:pPr marL="514350" indent="-514350" algn="ctr">
              <a:buAutoNum type="alphaUcPeriod"/>
            </a:pPr>
            <a:r>
              <a:rPr lang="en-US" b="1" dirty="0" err="1" smtClean="0">
                <a:solidFill>
                  <a:srgbClr val="006600"/>
                </a:solidFill>
                <a:latin typeface="Bookman Old Style" pitchFamily="18" charset="0"/>
                <a:cs typeface="Courier New" pitchFamily="49" charset="0"/>
              </a:rPr>
              <a:t>Blitzen</a:t>
            </a:r>
            <a:endParaRPr lang="en-US" b="1" dirty="0" smtClean="0">
              <a:solidFill>
                <a:srgbClr val="006600"/>
              </a:solidFill>
              <a:latin typeface="Bookman Old Style" pitchFamily="18" charset="0"/>
              <a:cs typeface="Courier New" pitchFamily="49" charset="0"/>
            </a:endParaRPr>
          </a:p>
          <a:p>
            <a:pPr marL="514350" indent="-514350" algn="ctr">
              <a:buAutoNum type="alphaUcPeriod"/>
            </a:pPr>
            <a:r>
              <a:rPr lang="en-US" b="1" dirty="0" smtClean="0">
                <a:solidFill>
                  <a:srgbClr val="006600"/>
                </a:solidFill>
                <a:latin typeface="Bookman Old Style" pitchFamily="18" charset="0"/>
                <a:cs typeface="Courier New" pitchFamily="49" charset="0"/>
              </a:rPr>
              <a:t>Rudolf</a:t>
            </a:r>
          </a:p>
          <a:p>
            <a:pPr marL="514350" indent="-514350" algn="ctr">
              <a:buAutoNum type="alphaUcPeriod"/>
            </a:pPr>
            <a:r>
              <a:rPr lang="en-US" b="1" dirty="0" smtClean="0">
                <a:solidFill>
                  <a:srgbClr val="006600"/>
                </a:solidFill>
                <a:latin typeface="Bookman Old Style" pitchFamily="18" charset="0"/>
                <a:cs typeface="Courier New" pitchFamily="49" charset="0"/>
              </a:rPr>
              <a:t>Vixen</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9.What is the name of the most famous reindeer?</a:t>
            </a:r>
          </a:p>
          <a:p>
            <a:pPr marL="514350" indent="-514350" algn="ctr">
              <a:buAutoNum type="alphaUcPeriod"/>
            </a:pPr>
            <a:r>
              <a:rPr lang="en-US" b="1" dirty="0" err="1" smtClean="0">
                <a:solidFill>
                  <a:srgbClr val="006600"/>
                </a:solidFill>
                <a:latin typeface="Bookman Old Style" pitchFamily="18" charset="0"/>
                <a:cs typeface="Courier New" pitchFamily="49" charset="0"/>
              </a:rPr>
              <a:t>Blitzen</a:t>
            </a:r>
            <a:endParaRPr lang="en-US" b="1" dirty="0" smtClean="0">
              <a:solidFill>
                <a:srgbClr val="006600"/>
              </a:solidFill>
              <a:latin typeface="Bookman Old Style" pitchFamily="18" charset="0"/>
              <a:cs typeface="Courier New" pitchFamily="49" charset="0"/>
            </a:endParaRPr>
          </a:p>
          <a:p>
            <a:pPr marL="514350" indent="-514350" algn="ctr">
              <a:buAutoNum type="alphaUcPeriod"/>
            </a:pPr>
            <a:r>
              <a:rPr lang="en-US" b="1" dirty="0" smtClean="0">
                <a:solidFill>
                  <a:srgbClr val="FF0000"/>
                </a:solidFill>
                <a:latin typeface="Bookman Old Style" pitchFamily="18" charset="0"/>
                <a:cs typeface="Courier New" pitchFamily="49" charset="0"/>
              </a:rPr>
              <a:t>Rudolf</a:t>
            </a:r>
          </a:p>
          <a:p>
            <a:pPr marL="514350" indent="-514350" algn="ctr">
              <a:buAutoNum type="alphaUcPeriod"/>
            </a:pPr>
            <a:r>
              <a:rPr lang="en-US" b="1" dirty="0" smtClean="0">
                <a:solidFill>
                  <a:srgbClr val="006600"/>
                </a:solidFill>
                <a:latin typeface="Bookman Old Style" pitchFamily="18" charset="0"/>
                <a:cs typeface="Courier New" pitchFamily="49" charset="0"/>
              </a:rPr>
              <a:t>Vixen</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5" name="Рисунок 4" descr="09_rudolf.png"/>
          <p:cNvPicPr>
            <a:picLocks noChangeAspect="1"/>
          </p:cNvPicPr>
          <p:nvPr/>
        </p:nvPicPr>
        <p:blipFill>
          <a:blip r:embed="rId3" cstate="email"/>
          <a:stretch>
            <a:fillRect/>
          </a:stretch>
        </p:blipFill>
        <p:spPr>
          <a:xfrm>
            <a:off x="642910" y="2357430"/>
            <a:ext cx="3014863" cy="413130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8229600" cy="4525963"/>
          </a:xfrm>
        </p:spPr>
        <p:txBody>
          <a:bodyPr/>
          <a:lstStyle/>
          <a:p>
            <a:pPr marL="514350" indent="-514350" algn="ctr">
              <a:buAutoNum type="arabicPeriod"/>
            </a:pPr>
            <a:r>
              <a:rPr lang="en-US" b="1" dirty="0" smtClean="0">
                <a:solidFill>
                  <a:srgbClr val="006600"/>
                </a:solidFill>
                <a:latin typeface="Bookman Old Style" pitchFamily="18" charset="0"/>
                <a:cs typeface="Courier New" pitchFamily="49" charset="0"/>
              </a:rPr>
              <a:t>Where is Santa from?</a:t>
            </a:r>
          </a:p>
          <a:p>
            <a:pPr marL="514350" indent="-514350" algn="ctr">
              <a:buAutoNum type="alphaUcPeriod"/>
            </a:pPr>
            <a:r>
              <a:rPr lang="en-US" b="1" dirty="0" smtClean="0">
                <a:solidFill>
                  <a:srgbClr val="006600"/>
                </a:solidFill>
                <a:latin typeface="Bookman Old Style" pitchFamily="18" charset="0"/>
                <a:cs typeface="Courier New" pitchFamily="49" charset="0"/>
              </a:rPr>
              <a:t>The UK</a:t>
            </a:r>
          </a:p>
          <a:p>
            <a:pPr marL="514350" indent="-514350" algn="ctr">
              <a:buAutoNum type="alphaUcPeriod"/>
            </a:pPr>
            <a:r>
              <a:rPr lang="en-US" b="1" dirty="0" smtClean="0">
                <a:solidFill>
                  <a:srgbClr val="006600"/>
                </a:solidFill>
                <a:latin typeface="Bookman Old Style" pitchFamily="18" charset="0"/>
                <a:cs typeface="Courier New" pitchFamily="49" charset="0"/>
              </a:rPr>
              <a:t>The North Pole</a:t>
            </a:r>
          </a:p>
          <a:p>
            <a:pPr marL="514350" indent="-514350" algn="ctr">
              <a:buAutoNum type="alphaUcPeriod"/>
            </a:pPr>
            <a:r>
              <a:rPr lang="en-US" b="1" dirty="0" smtClean="0">
                <a:solidFill>
                  <a:srgbClr val="006600"/>
                </a:solidFill>
                <a:latin typeface="Bookman Old Style" pitchFamily="18" charset="0"/>
                <a:cs typeface="Courier New" pitchFamily="49" charset="0"/>
              </a:rPr>
              <a:t>The USA</a:t>
            </a:r>
          </a:p>
          <a:p>
            <a:pPr marL="514350" indent="-514350">
              <a:buAutoNum type="arabicPeriod"/>
            </a:pPr>
            <a:endParaRPr lang="ru-RU" dirty="0"/>
          </a:p>
        </p:txBody>
      </p:sp>
      <p:pic>
        <p:nvPicPr>
          <p:cNvPr id="6" name="Рисунок 5"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10.What </a:t>
            </a:r>
            <a:r>
              <a:rPr lang="en-US" b="1" dirty="0" err="1" smtClean="0">
                <a:solidFill>
                  <a:srgbClr val="006600"/>
                </a:solidFill>
                <a:latin typeface="Bookman Old Style" pitchFamily="18" charset="0"/>
                <a:cs typeface="Courier New" pitchFamily="49" charset="0"/>
              </a:rPr>
              <a:t>colour</a:t>
            </a:r>
            <a:r>
              <a:rPr lang="en-US" b="1" dirty="0" smtClean="0">
                <a:solidFill>
                  <a:srgbClr val="006600"/>
                </a:solidFill>
                <a:latin typeface="Bookman Old Style" pitchFamily="18" charset="0"/>
                <a:cs typeface="Courier New" pitchFamily="49" charset="0"/>
              </a:rPr>
              <a:t> is Rudolf’s nose?</a:t>
            </a:r>
          </a:p>
          <a:p>
            <a:pPr marL="514350" indent="-514350" algn="ctr">
              <a:buAutoNum type="alphaUcPeriod"/>
            </a:pPr>
            <a:r>
              <a:rPr lang="en-US" b="1" dirty="0" smtClean="0">
                <a:solidFill>
                  <a:srgbClr val="006600"/>
                </a:solidFill>
                <a:latin typeface="Bookman Old Style" pitchFamily="18" charset="0"/>
                <a:cs typeface="Courier New" pitchFamily="49" charset="0"/>
              </a:rPr>
              <a:t>White</a:t>
            </a:r>
          </a:p>
          <a:p>
            <a:pPr marL="514350" indent="-514350" algn="ctr">
              <a:buAutoNum type="alphaUcPeriod"/>
            </a:pPr>
            <a:r>
              <a:rPr lang="en-US" b="1" dirty="0" smtClean="0">
                <a:solidFill>
                  <a:srgbClr val="006600"/>
                </a:solidFill>
                <a:latin typeface="Bookman Old Style" pitchFamily="18" charset="0"/>
                <a:cs typeface="Courier New" pitchFamily="49" charset="0"/>
              </a:rPr>
              <a:t>Brown</a:t>
            </a:r>
          </a:p>
          <a:p>
            <a:pPr marL="514350" indent="-514350" algn="ctr">
              <a:buAutoNum type="alphaUcPeriod"/>
            </a:pPr>
            <a:r>
              <a:rPr lang="en-US" b="1" dirty="0" smtClean="0">
                <a:solidFill>
                  <a:srgbClr val="006600"/>
                </a:solidFill>
                <a:latin typeface="Bookman Old Style" pitchFamily="18" charset="0"/>
                <a:cs typeface="Courier New" pitchFamily="49" charset="0"/>
              </a:rPr>
              <a:t>Red</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10.What </a:t>
            </a:r>
            <a:r>
              <a:rPr lang="en-US" b="1" dirty="0" err="1" smtClean="0">
                <a:solidFill>
                  <a:srgbClr val="006600"/>
                </a:solidFill>
                <a:latin typeface="Bookman Old Style" pitchFamily="18" charset="0"/>
                <a:cs typeface="Courier New" pitchFamily="49" charset="0"/>
              </a:rPr>
              <a:t>colour</a:t>
            </a:r>
            <a:r>
              <a:rPr lang="en-US" b="1" dirty="0" smtClean="0">
                <a:solidFill>
                  <a:srgbClr val="006600"/>
                </a:solidFill>
                <a:latin typeface="Bookman Old Style" pitchFamily="18" charset="0"/>
                <a:cs typeface="Courier New" pitchFamily="49" charset="0"/>
              </a:rPr>
              <a:t> is Rudolf’s nose?</a:t>
            </a:r>
          </a:p>
          <a:p>
            <a:pPr marL="514350" indent="-514350" algn="ctr">
              <a:buAutoNum type="alphaUcPeriod"/>
            </a:pPr>
            <a:r>
              <a:rPr lang="en-US" b="1" dirty="0" smtClean="0">
                <a:solidFill>
                  <a:srgbClr val="006600"/>
                </a:solidFill>
                <a:latin typeface="Bookman Old Style" pitchFamily="18" charset="0"/>
                <a:cs typeface="Courier New" pitchFamily="49" charset="0"/>
              </a:rPr>
              <a:t>White</a:t>
            </a:r>
          </a:p>
          <a:p>
            <a:pPr marL="514350" indent="-514350" algn="ctr">
              <a:buAutoNum type="alphaUcPeriod"/>
            </a:pPr>
            <a:r>
              <a:rPr lang="en-US" b="1" dirty="0" smtClean="0">
                <a:solidFill>
                  <a:srgbClr val="006600"/>
                </a:solidFill>
                <a:latin typeface="Bookman Old Style" pitchFamily="18" charset="0"/>
                <a:cs typeface="Courier New" pitchFamily="49" charset="0"/>
              </a:rPr>
              <a:t>Brown</a:t>
            </a:r>
          </a:p>
          <a:p>
            <a:pPr marL="514350" indent="-514350" algn="ctr">
              <a:buAutoNum type="alphaUcPeriod"/>
            </a:pPr>
            <a:r>
              <a:rPr lang="en-US" b="1" dirty="0" smtClean="0">
                <a:solidFill>
                  <a:srgbClr val="FF0000"/>
                </a:solidFill>
                <a:latin typeface="Bookman Old Style" pitchFamily="18" charset="0"/>
                <a:cs typeface="Courier New" pitchFamily="49" charset="0"/>
              </a:rPr>
              <a:t>Red</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5" name="Рисунок 4" descr="09_rudolf.png"/>
          <p:cNvPicPr>
            <a:picLocks noChangeAspect="1"/>
          </p:cNvPicPr>
          <p:nvPr/>
        </p:nvPicPr>
        <p:blipFill>
          <a:blip r:embed="rId3" cstate="email"/>
          <a:srcRect/>
          <a:stretch>
            <a:fillRect/>
          </a:stretch>
        </p:blipFill>
        <p:spPr>
          <a:xfrm>
            <a:off x="5518539" y="2143116"/>
            <a:ext cx="3625462" cy="471488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11.What are Santa’s reindeer’s favourite sweets?</a:t>
            </a:r>
          </a:p>
          <a:p>
            <a:pPr marL="514350" indent="-514350" algn="ctr">
              <a:buAutoNum type="alphaUcPeriod"/>
            </a:pPr>
            <a:r>
              <a:rPr lang="en-US" b="1" dirty="0" smtClean="0">
                <a:solidFill>
                  <a:srgbClr val="006600"/>
                </a:solidFill>
                <a:latin typeface="Bookman Old Style" pitchFamily="18" charset="0"/>
                <a:cs typeface="Courier New" pitchFamily="49" charset="0"/>
              </a:rPr>
              <a:t>Cabbage</a:t>
            </a:r>
          </a:p>
          <a:p>
            <a:pPr marL="514350" indent="-514350" algn="ctr">
              <a:buAutoNum type="alphaUcPeriod"/>
            </a:pPr>
            <a:r>
              <a:rPr lang="en-US" b="1" dirty="0" smtClean="0">
                <a:solidFill>
                  <a:srgbClr val="006600"/>
                </a:solidFill>
                <a:latin typeface="Bookman Old Style" pitchFamily="18" charset="0"/>
                <a:cs typeface="Courier New" pitchFamily="49" charset="0"/>
              </a:rPr>
              <a:t>Carrots and sugar cubes</a:t>
            </a:r>
          </a:p>
          <a:p>
            <a:pPr marL="514350" indent="-514350" algn="ctr">
              <a:buAutoNum type="alphaUcPeriod"/>
            </a:pPr>
            <a:r>
              <a:rPr lang="en-US" b="1" dirty="0" smtClean="0">
                <a:solidFill>
                  <a:srgbClr val="006600"/>
                </a:solidFill>
                <a:latin typeface="Bookman Old Style" pitchFamily="18" charset="0"/>
                <a:cs typeface="Courier New" pitchFamily="49" charset="0"/>
              </a:rPr>
              <a:t>Potatoes</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11.What are Santa’s reindeer’s favourite sweets?</a:t>
            </a:r>
          </a:p>
          <a:p>
            <a:pPr marL="514350" indent="-514350" algn="ctr">
              <a:buAutoNum type="alphaUcPeriod"/>
            </a:pPr>
            <a:r>
              <a:rPr lang="en-US" b="1" dirty="0" smtClean="0">
                <a:solidFill>
                  <a:srgbClr val="006600"/>
                </a:solidFill>
                <a:latin typeface="Bookman Old Style" pitchFamily="18" charset="0"/>
                <a:cs typeface="Courier New" pitchFamily="49" charset="0"/>
              </a:rPr>
              <a:t>Cabbage</a:t>
            </a:r>
          </a:p>
          <a:p>
            <a:pPr marL="514350" indent="-514350" algn="ctr">
              <a:buAutoNum type="alphaUcPeriod"/>
            </a:pPr>
            <a:r>
              <a:rPr lang="en-US" b="1" dirty="0" smtClean="0">
                <a:solidFill>
                  <a:srgbClr val="FF0000"/>
                </a:solidFill>
                <a:latin typeface="Bookman Old Style" pitchFamily="18" charset="0"/>
                <a:cs typeface="Courier New" pitchFamily="49" charset="0"/>
              </a:rPr>
              <a:t>Carrots and sugar cubes</a:t>
            </a:r>
          </a:p>
          <a:p>
            <a:pPr marL="514350" indent="-514350" algn="ctr">
              <a:buAutoNum type="alphaUcPeriod"/>
            </a:pPr>
            <a:r>
              <a:rPr lang="en-US" b="1" dirty="0" smtClean="0">
                <a:solidFill>
                  <a:srgbClr val="006600"/>
                </a:solidFill>
                <a:latin typeface="Bookman Old Style" pitchFamily="18" charset="0"/>
                <a:cs typeface="Courier New" pitchFamily="49" charset="0"/>
              </a:rPr>
              <a:t>Potatoes</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5" name="Рисунок 4" descr="10_carrots.png"/>
          <p:cNvPicPr>
            <a:picLocks noChangeAspect="1"/>
          </p:cNvPicPr>
          <p:nvPr/>
        </p:nvPicPr>
        <p:blipFill>
          <a:blip r:embed="rId3" cstate="email"/>
          <a:stretch>
            <a:fillRect/>
          </a:stretch>
        </p:blipFill>
        <p:spPr>
          <a:xfrm>
            <a:off x="285720" y="4071942"/>
            <a:ext cx="4000496" cy="2374707"/>
          </a:xfrm>
          <a:prstGeom prst="rect">
            <a:avLst/>
          </a:prstGeom>
        </p:spPr>
      </p:pic>
      <p:pic>
        <p:nvPicPr>
          <p:cNvPr id="6" name="Рисунок 5" descr="01_sugar cubes.png"/>
          <p:cNvPicPr>
            <a:picLocks noChangeAspect="1"/>
          </p:cNvPicPr>
          <p:nvPr/>
        </p:nvPicPr>
        <p:blipFill>
          <a:blip r:embed="rId4" cstate="email"/>
          <a:stretch>
            <a:fillRect/>
          </a:stretch>
        </p:blipFill>
        <p:spPr>
          <a:xfrm>
            <a:off x="6357950" y="4286256"/>
            <a:ext cx="2472196" cy="222108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12.What does Santa like eating?</a:t>
            </a:r>
          </a:p>
          <a:p>
            <a:pPr marL="514350" indent="-514350" algn="ctr">
              <a:buAutoNum type="alphaUcPeriod"/>
            </a:pPr>
            <a:r>
              <a:rPr lang="en-US" b="1" dirty="0" smtClean="0">
                <a:solidFill>
                  <a:srgbClr val="006600"/>
                </a:solidFill>
                <a:latin typeface="Bookman Old Style" pitchFamily="18" charset="0"/>
                <a:cs typeface="Courier New" pitchFamily="49" charset="0"/>
              </a:rPr>
              <a:t>Chocolate</a:t>
            </a:r>
          </a:p>
          <a:p>
            <a:pPr marL="514350" indent="-514350" algn="ctr">
              <a:buAutoNum type="alphaUcPeriod"/>
            </a:pPr>
            <a:r>
              <a:rPr lang="en-US" b="1" dirty="0" smtClean="0">
                <a:solidFill>
                  <a:srgbClr val="006600"/>
                </a:solidFill>
                <a:latin typeface="Bookman Old Style" pitchFamily="18" charset="0"/>
                <a:cs typeface="Courier New" pitchFamily="49" charset="0"/>
              </a:rPr>
              <a:t>Cookies</a:t>
            </a:r>
          </a:p>
          <a:p>
            <a:pPr marL="514350" indent="-514350" algn="ctr">
              <a:buAutoNum type="alphaUcPeriod"/>
            </a:pPr>
            <a:r>
              <a:rPr lang="en-US" b="1" dirty="0" smtClean="0">
                <a:solidFill>
                  <a:srgbClr val="006600"/>
                </a:solidFill>
                <a:latin typeface="Bookman Old Style" pitchFamily="18" charset="0"/>
                <a:cs typeface="Courier New" pitchFamily="49" charset="0"/>
              </a:rPr>
              <a:t>soup</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12.What does Santa like eating?</a:t>
            </a:r>
          </a:p>
          <a:p>
            <a:pPr marL="514350" indent="-514350" algn="ctr">
              <a:buAutoNum type="alphaUcPeriod"/>
            </a:pPr>
            <a:r>
              <a:rPr lang="en-US" b="1" dirty="0" smtClean="0">
                <a:solidFill>
                  <a:srgbClr val="006600"/>
                </a:solidFill>
                <a:latin typeface="Bookman Old Style" pitchFamily="18" charset="0"/>
                <a:cs typeface="Courier New" pitchFamily="49" charset="0"/>
              </a:rPr>
              <a:t>Chocolate</a:t>
            </a:r>
          </a:p>
          <a:p>
            <a:pPr marL="514350" indent="-514350" algn="ctr">
              <a:buAutoNum type="alphaUcPeriod"/>
            </a:pPr>
            <a:r>
              <a:rPr lang="en-US" b="1" dirty="0" smtClean="0">
                <a:solidFill>
                  <a:srgbClr val="FF0000"/>
                </a:solidFill>
                <a:latin typeface="Bookman Old Style" pitchFamily="18" charset="0"/>
                <a:cs typeface="Courier New" pitchFamily="49" charset="0"/>
              </a:rPr>
              <a:t>Cookies</a:t>
            </a:r>
          </a:p>
          <a:p>
            <a:pPr marL="514350" indent="-514350" algn="ctr">
              <a:buAutoNum type="alphaUcPeriod"/>
            </a:pPr>
            <a:r>
              <a:rPr lang="en-US" b="1" dirty="0" smtClean="0">
                <a:solidFill>
                  <a:srgbClr val="006600"/>
                </a:solidFill>
                <a:latin typeface="Bookman Old Style" pitchFamily="18" charset="0"/>
                <a:cs typeface="Courier New" pitchFamily="49" charset="0"/>
              </a:rPr>
              <a:t>soup</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5" name="Рисунок 4" descr="11_cookies.png"/>
          <p:cNvPicPr>
            <a:picLocks noChangeAspect="1"/>
          </p:cNvPicPr>
          <p:nvPr/>
        </p:nvPicPr>
        <p:blipFill>
          <a:blip r:embed="rId3" cstate="email"/>
          <a:stretch>
            <a:fillRect/>
          </a:stretch>
        </p:blipFill>
        <p:spPr>
          <a:xfrm>
            <a:off x="0" y="2811780"/>
            <a:ext cx="4572000" cy="404622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13.Who are Santa’s helpers?</a:t>
            </a:r>
          </a:p>
          <a:p>
            <a:pPr marL="514350" indent="-514350" algn="ctr">
              <a:buAutoNum type="alphaUcPeriod"/>
            </a:pPr>
            <a:r>
              <a:rPr lang="en-US" b="1" dirty="0" smtClean="0">
                <a:solidFill>
                  <a:srgbClr val="006600"/>
                </a:solidFill>
                <a:latin typeface="Bookman Old Style" pitchFamily="18" charset="0"/>
                <a:cs typeface="Courier New" pitchFamily="49" charset="0"/>
              </a:rPr>
              <a:t>Ghosts</a:t>
            </a:r>
          </a:p>
          <a:p>
            <a:pPr marL="514350" indent="-514350" algn="ctr">
              <a:buAutoNum type="alphaUcPeriod"/>
            </a:pPr>
            <a:r>
              <a:rPr lang="en-US" b="1" dirty="0" smtClean="0">
                <a:solidFill>
                  <a:srgbClr val="006600"/>
                </a:solidFill>
                <a:latin typeface="Bookman Old Style" pitchFamily="18" charset="0"/>
                <a:cs typeface="Courier New" pitchFamily="49" charset="0"/>
              </a:rPr>
              <a:t>Fairies</a:t>
            </a:r>
          </a:p>
          <a:p>
            <a:pPr marL="514350" indent="-514350" algn="ctr">
              <a:buAutoNum type="alphaUcPeriod"/>
            </a:pPr>
            <a:r>
              <a:rPr lang="en-US" b="1" dirty="0" smtClean="0">
                <a:solidFill>
                  <a:srgbClr val="006600"/>
                </a:solidFill>
                <a:latin typeface="Bookman Old Style" pitchFamily="18" charset="0"/>
                <a:cs typeface="Courier New" pitchFamily="49" charset="0"/>
              </a:rPr>
              <a:t>Elves</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13.Who are Santa’s helpers?</a:t>
            </a:r>
          </a:p>
          <a:p>
            <a:pPr marL="514350" indent="-514350" algn="ctr">
              <a:buAutoNum type="alphaUcPeriod"/>
            </a:pPr>
            <a:r>
              <a:rPr lang="en-US" b="1" dirty="0" smtClean="0">
                <a:solidFill>
                  <a:srgbClr val="006600"/>
                </a:solidFill>
                <a:latin typeface="Bookman Old Style" pitchFamily="18" charset="0"/>
                <a:cs typeface="Courier New" pitchFamily="49" charset="0"/>
              </a:rPr>
              <a:t>Ghosts</a:t>
            </a:r>
          </a:p>
          <a:p>
            <a:pPr marL="514350" indent="-514350" algn="ctr">
              <a:buAutoNum type="alphaUcPeriod"/>
            </a:pPr>
            <a:r>
              <a:rPr lang="en-US" b="1" dirty="0" smtClean="0">
                <a:solidFill>
                  <a:srgbClr val="006600"/>
                </a:solidFill>
                <a:latin typeface="Bookman Old Style" pitchFamily="18" charset="0"/>
                <a:cs typeface="Courier New" pitchFamily="49" charset="0"/>
              </a:rPr>
              <a:t>Fairies</a:t>
            </a:r>
          </a:p>
          <a:p>
            <a:pPr marL="514350" indent="-514350" algn="ctr">
              <a:buAutoNum type="alphaUcPeriod"/>
            </a:pPr>
            <a:r>
              <a:rPr lang="en-US" b="1" dirty="0" smtClean="0">
                <a:solidFill>
                  <a:srgbClr val="FF0000"/>
                </a:solidFill>
                <a:latin typeface="Bookman Old Style" pitchFamily="18" charset="0"/>
                <a:cs typeface="Courier New" pitchFamily="49" charset="0"/>
              </a:rPr>
              <a:t>Elves</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5" name="Рисунок 4" descr="12_elves.png"/>
          <p:cNvPicPr>
            <a:picLocks noChangeAspect="1"/>
          </p:cNvPicPr>
          <p:nvPr/>
        </p:nvPicPr>
        <p:blipFill>
          <a:blip r:embed="rId3" cstate="email"/>
          <a:stretch>
            <a:fillRect/>
          </a:stretch>
        </p:blipFill>
        <p:spPr>
          <a:xfrm>
            <a:off x="5929322" y="3143248"/>
            <a:ext cx="2839928" cy="3714752"/>
          </a:xfrm>
          <a:prstGeom prst="rect">
            <a:avLst/>
          </a:prstGeom>
        </p:spPr>
      </p:pic>
      <p:pic>
        <p:nvPicPr>
          <p:cNvPr id="6" name="Рисунок 5" descr="12_elves.png"/>
          <p:cNvPicPr>
            <a:picLocks noChangeAspect="1"/>
          </p:cNvPicPr>
          <p:nvPr/>
        </p:nvPicPr>
        <p:blipFill>
          <a:blip r:embed="rId3" cstate="email"/>
          <a:stretch>
            <a:fillRect/>
          </a:stretch>
        </p:blipFill>
        <p:spPr>
          <a:xfrm flipH="1">
            <a:off x="285720" y="3143248"/>
            <a:ext cx="2839928" cy="371475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14.What do most elves wear on the tip of their shoes?</a:t>
            </a:r>
          </a:p>
          <a:p>
            <a:pPr marL="514350" indent="-514350" algn="ctr">
              <a:buAutoNum type="alphaUcPeriod"/>
            </a:pPr>
            <a:r>
              <a:rPr lang="en-US" b="1" dirty="0" smtClean="0">
                <a:solidFill>
                  <a:srgbClr val="006600"/>
                </a:solidFill>
                <a:latin typeface="Bookman Old Style" pitchFamily="18" charset="0"/>
                <a:cs typeface="Courier New" pitchFamily="49" charset="0"/>
              </a:rPr>
              <a:t>Bells </a:t>
            </a:r>
          </a:p>
          <a:p>
            <a:pPr marL="514350" indent="-514350" algn="ctr">
              <a:buAutoNum type="alphaUcPeriod"/>
            </a:pPr>
            <a:r>
              <a:rPr lang="en-US" b="1" dirty="0" smtClean="0">
                <a:solidFill>
                  <a:srgbClr val="006600"/>
                </a:solidFill>
                <a:latin typeface="Bookman Old Style" pitchFamily="18" charset="0"/>
                <a:cs typeface="Courier New" pitchFamily="49" charset="0"/>
              </a:rPr>
              <a:t>Holly</a:t>
            </a:r>
          </a:p>
          <a:p>
            <a:pPr marL="514350" indent="-514350" algn="ctr">
              <a:buAutoNum type="alphaUcPeriod"/>
            </a:pPr>
            <a:r>
              <a:rPr lang="en-US" b="1" dirty="0" smtClean="0">
                <a:solidFill>
                  <a:srgbClr val="006600"/>
                </a:solidFill>
                <a:latin typeface="Bookman Old Style" pitchFamily="18" charset="0"/>
                <a:cs typeface="Courier New" pitchFamily="49" charset="0"/>
              </a:rPr>
              <a:t>Stars</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14.What do most elves wear on the tip of their shoes?</a:t>
            </a:r>
          </a:p>
          <a:p>
            <a:pPr marL="514350" indent="-514350" algn="ctr">
              <a:buAutoNum type="alphaUcPeriod"/>
            </a:pPr>
            <a:r>
              <a:rPr lang="en-US" b="1" dirty="0" smtClean="0">
                <a:solidFill>
                  <a:srgbClr val="FF0000"/>
                </a:solidFill>
                <a:latin typeface="Bookman Old Style" pitchFamily="18" charset="0"/>
                <a:cs typeface="Courier New" pitchFamily="49" charset="0"/>
              </a:rPr>
              <a:t>Bells </a:t>
            </a:r>
          </a:p>
          <a:p>
            <a:pPr marL="514350" indent="-514350" algn="ctr">
              <a:buAutoNum type="alphaUcPeriod"/>
            </a:pPr>
            <a:r>
              <a:rPr lang="en-US" b="1" dirty="0" smtClean="0">
                <a:solidFill>
                  <a:srgbClr val="006600"/>
                </a:solidFill>
                <a:latin typeface="Bookman Old Style" pitchFamily="18" charset="0"/>
                <a:cs typeface="Courier New" pitchFamily="49" charset="0"/>
              </a:rPr>
              <a:t>Holly</a:t>
            </a:r>
          </a:p>
          <a:p>
            <a:pPr marL="514350" indent="-514350" algn="ctr">
              <a:buAutoNum type="alphaUcPeriod"/>
            </a:pPr>
            <a:r>
              <a:rPr lang="en-US" b="1" dirty="0" smtClean="0">
                <a:solidFill>
                  <a:srgbClr val="006600"/>
                </a:solidFill>
                <a:latin typeface="Bookman Old Style" pitchFamily="18" charset="0"/>
                <a:cs typeface="Courier New" pitchFamily="49" charset="0"/>
              </a:rPr>
              <a:t>Stars</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5" name="Рисунок 4" descr="13_bells.png"/>
          <p:cNvPicPr>
            <a:picLocks noChangeAspect="1"/>
          </p:cNvPicPr>
          <p:nvPr/>
        </p:nvPicPr>
        <p:blipFill>
          <a:blip r:embed="rId3" cstate="email"/>
          <a:stretch>
            <a:fillRect/>
          </a:stretch>
        </p:blipFill>
        <p:spPr>
          <a:xfrm>
            <a:off x="714348" y="2285992"/>
            <a:ext cx="2071866" cy="4263099"/>
          </a:xfrm>
          <a:prstGeom prst="rect">
            <a:avLst/>
          </a:prstGeom>
        </p:spPr>
      </p:pic>
      <p:pic>
        <p:nvPicPr>
          <p:cNvPr id="6" name="Рисунок 5" descr="13_bells.png"/>
          <p:cNvPicPr>
            <a:picLocks noChangeAspect="1"/>
          </p:cNvPicPr>
          <p:nvPr/>
        </p:nvPicPr>
        <p:blipFill>
          <a:blip r:embed="rId3" cstate="email"/>
          <a:stretch>
            <a:fillRect/>
          </a:stretch>
        </p:blipFill>
        <p:spPr>
          <a:xfrm>
            <a:off x="6500826" y="2428868"/>
            <a:ext cx="2071866" cy="426309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8229600" cy="4525963"/>
          </a:xfrm>
        </p:spPr>
        <p:txBody>
          <a:bodyPr/>
          <a:lstStyle/>
          <a:p>
            <a:pPr marL="514350" indent="-514350" algn="ctr">
              <a:buAutoNum type="arabicPeriod"/>
            </a:pPr>
            <a:r>
              <a:rPr lang="en-US" b="1" dirty="0" smtClean="0">
                <a:solidFill>
                  <a:srgbClr val="006600"/>
                </a:solidFill>
                <a:latin typeface="Bookman Old Style" pitchFamily="18" charset="0"/>
                <a:cs typeface="Courier New" pitchFamily="49" charset="0"/>
              </a:rPr>
              <a:t>Where is Santa from?</a:t>
            </a:r>
          </a:p>
          <a:p>
            <a:pPr marL="514350" indent="-514350" algn="ctr">
              <a:buAutoNum type="alphaUcPeriod"/>
            </a:pPr>
            <a:r>
              <a:rPr lang="en-US" b="1" dirty="0" smtClean="0">
                <a:solidFill>
                  <a:srgbClr val="006600"/>
                </a:solidFill>
                <a:latin typeface="Bookman Old Style" pitchFamily="18" charset="0"/>
                <a:cs typeface="Courier New" pitchFamily="49" charset="0"/>
              </a:rPr>
              <a:t>The UK</a:t>
            </a:r>
          </a:p>
          <a:p>
            <a:pPr marL="514350" indent="-514350" algn="ctr">
              <a:buAutoNum type="alphaUcPeriod"/>
            </a:pPr>
            <a:r>
              <a:rPr lang="en-US" b="1" dirty="0" smtClean="0">
                <a:solidFill>
                  <a:srgbClr val="FF0000"/>
                </a:solidFill>
                <a:latin typeface="Bookman Old Style" pitchFamily="18" charset="0"/>
                <a:cs typeface="Courier New" pitchFamily="49" charset="0"/>
              </a:rPr>
              <a:t>The North Pole</a:t>
            </a:r>
          </a:p>
          <a:p>
            <a:pPr marL="514350" indent="-514350" algn="ctr">
              <a:buAutoNum type="alphaUcPeriod"/>
            </a:pPr>
            <a:r>
              <a:rPr lang="en-US" b="1" dirty="0" smtClean="0">
                <a:solidFill>
                  <a:srgbClr val="006600"/>
                </a:solidFill>
                <a:latin typeface="Bookman Old Style" pitchFamily="18" charset="0"/>
                <a:cs typeface="Courier New" pitchFamily="49" charset="0"/>
              </a:rPr>
              <a:t>The USA</a:t>
            </a:r>
          </a:p>
          <a:p>
            <a:pPr marL="514350" indent="-514350">
              <a:buAutoNum type="arabicPeriod"/>
            </a:pPr>
            <a:endParaRPr lang="ru-RU" dirty="0"/>
          </a:p>
        </p:txBody>
      </p:sp>
      <p:pic>
        <p:nvPicPr>
          <p:cNvPr id="6" name="Рисунок 5"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4" name="Рисунок 3" descr="02_santa claus.png"/>
          <p:cNvPicPr>
            <a:picLocks noChangeAspect="1"/>
          </p:cNvPicPr>
          <p:nvPr/>
        </p:nvPicPr>
        <p:blipFill>
          <a:blip r:embed="rId3" cstate="email"/>
          <a:stretch>
            <a:fillRect/>
          </a:stretch>
        </p:blipFill>
        <p:spPr>
          <a:xfrm>
            <a:off x="6000760" y="3357562"/>
            <a:ext cx="2923800" cy="3500438"/>
          </a:xfrm>
          <a:prstGeom prst="rect">
            <a:avLst/>
          </a:prstGeom>
        </p:spPr>
      </p:pic>
      <p:pic>
        <p:nvPicPr>
          <p:cNvPr id="7" name="Рисунок 6" descr="01_north pole.png"/>
          <p:cNvPicPr>
            <a:picLocks noChangeAspect="1"/>
          </p:cNvPicPr>
          <p:nvPr/>
        </p:nvPicPr>
        <p:blipFill>
          <a:blip r:embed="rId4"/>
          <a:stretch>
            <a:fillRect/>
          </a:stretch>
        </p:blipFill>
        <p:spPr>
          <a:xfrm>
            <a:off x="595314" y="3643314"/>
            <a:ext cx="3214686" cy="321468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15. How many times does Santa Claus check his list?</a:t>
            </a:r>
          </a:p>
          <a:p>
            <a:pPr marL="514350" indent="-514350" algn="ctr">
              <a:buAutoNum type="alphaUcPeriod"/>
            </a:pPr>
            <a:r>
              <a:rPr lang="en-US" b="1" dirty="0" smtClean="0">
                <a:solidFill>
                  <a:srgbClr val="006600"/>
                </a:solidFill>
                <a:latin typeface="Bookman Old Style" pitchFamily="18" charset="0"/>
                <a:cs typeface="Courier New" pitchFamily="49" charset="0"/>
              </a:rPr>
              <a:t>Once </a:t>
            </a:r>
          </a:p>
          <a:p>
            <a:pPr marL="514350" indent="-514350" algn="ctr">
              <a:buAutoNum type="alphaUcPeriod"/>
            </a:pPr>
            <a:r>
              <a:rPr lang="en-US" b="1" dirty="0" smtClean="0">
                <a:solidFill>
                  <a:srgbClr val="006600"/>
                </a:solidFill>
                <a:latin typeface="Bookman Old Style" pitchFamily="18" charset="0"/>
                <a:cs typeface="Courier New" pitchFamily="49" charset="0"/>
              </a:rPr>
              <a:t>Twice</a:t>
            </a:r>
          </a:p>
          <a:p>
            <a:pPr marL="514350" indent="-514350" algn="ctr">
              <a:buAutoNum type="alphaUcPeriod"/>
            </a:pPr>
            <a:r>
              <a:rPr lang="en-US" b="1" dirty="0" smtClean="0">
                <a:solidFill>
                  <a:srgbClr val="006600"/>
                </a:solidFill>
                <a:latin typeface="Bookman Old Style" pitchFamily="18" charset="0"/>
                <a:cs typeface="Courier New" pitchFamily="49" charset="0"/>
              </a:rPr>
              <a:t>Three times</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15. How many times does Santa Claus check his list?</a:t>
            </a:r>
          </a:p>
          <a:p>
            <a:pPr marL="514350" indent="-514350" algn="ctr">
              <a:buAutoNum type="alphaUcPeriod"/>
            </a:pPr>
            <a:r>
              <a:rPr lang="en-US" b="1" dirty="0" smtClean="0">
                <a:solidFill>
                  <a:srgbClr val="006600"/>
                </a:solidFill>
                <a:latin typeface="Bookman Old Style" pitchFamily="18" charset="0"/>
                <a:cs typeface="Courier New" pitchFamily="49" charset="0"/>
              </a:rPr>
              <a:t>Once </a:t>
            </a:r>
          </a:p>
          <a:p>
            <a:pPr marL="514350" indent="-514350" algn="ctr">
              <a:buAutoNum type="alphaUcPeriod"/>
            </a:pPr>
            <a:r>
              <a:rPr lang="en-US" b="1" dirty="0" smtClean="0">
                <a:solidFill>
                  <a:srgbClr val="FF0000"/>
                </a:solidFill>
                <a:latin typeface="Bookman Old Style" pitchFamily="18" charset="0"/>
                <a:cs typeface="Courier New" pitchFamily="49" charset="0"/>
              </a:rPr>
              <a:t>Twice</a:t>
            </a:r>
          </a:p>
          <a:p>
            <a:pPr marL="514350" indent="-514350" algn="ctr">
              <a:buAutoNum type="alphaUcPeriod"/>
            </a:pPr>
            <a:r>
              <a:rPr lang="en-US" b="1" dirty="0" smtClean="0">
                <a:solidFill>
                  <a:srgbClr val="006600"/>
                </a:solidFill>
                <a:latin typeface="Bookman Old Style" pitchFamily="18" charset="0"/>
                <a:cs typeface="Courier New" pitchFamily="49" charset="0"/>
              </a:rPr>
              <a:t>Three times</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5" name="Рисунок 4" descr="14_list.png"/>
          <p:cNvPicPr>
            <a:picLocks noChangeAspect="1"/>
          </p:cNvPicPr>
          <p:nvPr/>
        </p:nvPicPr>
        <p:blipFill>
          <a:blip r:embed="rId3" cstate="email"/>
          <a:stretch>
            <a:fillRect/>
          </a:stretch>
        </p:blipFill>
        <p:spPr>
          <a:xfrm>
            <a:off x="5072066" y="2786058"/>
            <a:ext cx="3756367" cy="407194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16. Where does he carry the toys?</a:t>
            </a:r>
          </a:p>
          <a:p>
            <a:pPr marL="514350" indent="-514350" algn="ctr">
              <a:buAutoNum type="alphaUcPeriod"/>
            </a:pPr>
            <a:r>
              <a:rPr lang="en-US" b="1" dirty="0" smtClean="0">
                <a:solidFill>
                  <a:srgbClr val="006600"/>
                </a:solidFill>
                <a:latin typeface="Bookman Old Style" pitchFamily="18" charset="0"/>
                <a:cs typeface="Courier New" pitchFamily="49" charset="0"/>
              </a:rPr>
              <a:t>In his pocket </a:t>
            </a:r>
          </a:p>
          <a:p>
            <a:pPr marL="514350" indent="-514350" algn="ctr">
              <a:buAutoNum type="alphaUcPeriod"/>
            </a:pPr>
            <a:r>
              <a:rPr lang="en-US" b="1" dirty="0" smtClean="0">
                <a:solidFill>
                  <a:srgbClr val="006600"/>
                </a:solidFill>
                <a:latin typeface="Bookman Old Style" pitchFamily="18" charset="0"/>
                <a:cs typeface="Courier New" pitchFamily="49" charset="0"/>
              </a:rPr>
              <a:t>In a box</a:t>
            </a:r>
          </a:p>
          <a:p>
            <a:pPr marL="514350" indent="-514350" algn="ctr">
              <a:buAutoNum type="alphaUcPeriod"/>
            </a:pPr>
            <a:r>
              <a:rPr lang="en-US" b="1" dirty="0" smtClean="0">
                <a:solidFill>
                  <a:srgbClr val="006600"/>
                </a:solidFill>
                <a:latin typeface="Bookman Old Style" pitchFamily="18" charset="0"/>
                <a:cs typeface="Courier New" pitchFamily="49" charset="0"/>
              </a:rPr>
              <a:t>In a sack</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16. Where does he carry the toys?</a:t>
            </a:r>
          </a:p>
          <a:p>
            <a:pPr marL="514350" indent="-514350" algn="ctr">
              <a:buAutoNum type="alphaUcPeriod"/>
            </a:pPr>
            <a:r>
              <a:rPr lang="en-US" b="1" dirty="0" smtClean="0">
                <a:solidFill>
                  <a:srgbClr val="006600"/>
                </a:solidFill>
                <a:latin typeface="Bookman Old Style" pitchFamily="18" charset="0"/>
                <a:cs typeface="Courier New" pitchFamily="49" charset="0"/>
              </a:rPr>
              <a:t>In his pocket </a:t>
            </a:r>
          </a:p>
          <a:p>
            <a:pPr marL="514350" indent="-514350" algn="ctr">
              <a:buAutoNum type="alphaUcPeriod"/>
            </a:pPr>
            <a:r>
              <a:rPr lang="en-US" b="1" dirty="0" smtClean="0">
                <a:solidFill>
                  <a:srgbClr val="006600"/>
                </a:solidFill>
                <a:latin typeface="Bookman Old Style" pitchFamily="18" charset="0"/>
                <a:cs typeface="Courier New" pitchFamily="49" charset="0"/>
              </a:rPr>
              <a:t>In a box</a:t>
            </a:r>
          </a:p>
          <a:p>
            <a:pPr marL="514350" indent="-514350" algn="ctr">
              <a:buAutoNum type="alphaUcPeriod"/>
            </a:pPr>
            <a:r>
              <a:rPr lang="en-US" b="1" dirty="0" smtClean="0">
                <a:solidFill>
                  <a:srgbClr val="FF0000"/>
                </a:solidFill>
                <a:latin typeface="Bookman Old Style" pitchFamily="18" charset="0"/>
                <a:cs typeface="Courier New" pitchFamily="49" charset="0"/>
              </a:rPr>
              <a:t>In a sack</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5" name="Рисунок 4" descr="17_delivers.png"/>
          <p:cNvPicPr>
            <a:picLocks noChangeAspect="1"/>
          </p:cNvPicPr>
          <p:nvPr/>
        </p:nvPicPr>
        <p:blipFill>
          <a:blip r:embed="rId3" cstate="email"/>
          <a:stretch>
            <a:fillRect/>
          </a:stretch>
        </p:blipFill>
        <p:spPr>
          <a:xfrm>
            <a:off x="116838" y="2786058"/>
            <a:ext cx="3329871" cy="407194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17. When does he deliver his gifts?</a:t>
            </a:r>
          </a:p>
          <a:p>
            <a:pPr marL="514350" indent="-514350" algn="ctr">
              <a:buAutoNum type="alphaUcPeriod"/>
            </a:pPr>
            <a:r>
              <a:rPr lang="en-US" b="1" dirty="0" smtClean="0">
                <a:solidFill>
                  <a:srgbClr val="006600"/>
                </a:solidFill>
                <a:latin typeface="Bookman Old Style" pitchFamily="18" charset="0"/>
                <a:cs typeface="Courier New" pitchFamily="49" charset="0"/>
              </a:rPr>
              <a:t>On Christmas Eve</a:t>
            </a:r>
          </a:p>
          <a:p>
            <a:pPr marL="514350" indent="-514350" algn="ctr">
              <a:buAutoNum type="alphaUcPeriod"/>
            </a:pPr>
            <a:r>
              <a:rPr lang="en-US" b="1" dirty="0" smtClean="0">
                <a:solidFill>
                  <a:srgbClr val="006600"/>
                </a:solidFill>
                <a:latin typeface="Bookman Old Style" pitchFamily="18" charset="0"/>
                <a:cs typeface="Courier New" pitchFamily="49" charset="0"/>
              </a:rPr>
              <a:t>On Christmas Day</a:t>
            </a:r>
          </a:p>
          <a:p>
            <a:pPr marL="514350" indent="-514350" algn="ctr">
              <a:buAutoNum type="alphaUcPeriod"/>
            </a:pPr>
            <a:r>
              <a:rPr lang="en-US" b="1" dirty="0" smtClean="0">
                <a:solidFill>
                  <a:srgbClr val="006600"/>
                </a:solidFill>
                <a:latin typeface="Bookman Old Style" pitchFamily="18" charset="0"/>
                <a:cs typeface="Courier New" pitchFamily="49" charset="0"/>
              </a:rPr>
              <a:t>On Boxing Day</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17. When does he deliver his gifts?</a:t>
            </a:r>
          </a:p>
          <a:p>
            <a:pPr marL="514350" indent="-514350" algn="ctr">
              <a:buAutoNum type="alphaUcPeriod"/>
            </a:pPr>
            <a:r>
              <a:rPr lang="en-US" b="1" dirty="0" smtClean="0">
                <a:solidFill>
                  <a:srgbClr val="FF0000"/>
                </a:solidFill>
                <a:latin typeface="Bookman Old Style" pitchFamily="18" charset="0"/>
                <a:cs typeface="Courier New" pitchFamily="49" charset="0"/>
              </a:rPr>
              <a:t>On Christmas Eve</a:t>
            </a:r>
          </a:p>
          <a:p>
            <a:pPr marL="514350" indent="-514350" algn="ctr">
              <a:buAutoNum type="alphaUcPeriod"/>
            </a:pPr>
            <a:r>
              <a:rPr lang="en-US" b="1" dirty="0" smtClean="0">
                <a:solidFill>
                  <a:srgbClr val="006600"/>
                </a:solidFill>
                <a:latin typeface="Bookman Old Style" pitchFamily="18" charset="0"/>
                <a:cs typeface="Courier New" pitchFamily="49" charset="0"/>
              </a:rPr>
              <a:t>On Christmas Day</a:t>
            </a:r>
          </a:p>
          <a:p>
            <a:pPr marL="514350" indent="-514350" algn="ctr">
              <a:buAutoNum type="alphaUcPeriod"/>
            </a:pPr>
            <a:r>
              <a:rPr lang="en-US" b="1" dirty="0" smtClean="0">
                <a:solidFill>
                  <a:srgbClr val="006600"/>
                </a:solidFill>
                <a:latin typeface="Bookman Old Style" pitchFamily="18" charset="0"/>
                <a:cs typeface="Courier New" pitchFamily="49" charset="0"/>
              </a:rPr>
              <a:t>On Boxing Day</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5" name="Рисунок 4" descr="17_eve.png"/>
          <p:cNvPicPr>
            <a:picLocks noChangeAspect="1"/>
          </p:cNvPicPr>
          <p:nvPr/>
        </p:nvPicPr>
        <p:blipFill>
          <a:blip r:embed="rId3" cstate="email"/>
          <a:stretch>
            <a:fillRect/>
          </a:stretch>
        </p:blipFill>
        <p:spPr>
          <a:xfrm>
            <a:off x="5643570" y="3776658"/>
            <a:ext cx="3081342" cy="3081342"/>
          </a:xfrm>
          <a:prstGeom prst="rect">
            <a:avLst/>
          </a:prstGeom>
        </p:spPr>
      </p:pic>
      <p:pic>
        <p:nvPicPr>
          <p:cNvPr id="6" name="Рисунок 5" descr="17_delivers.png"/>
          <p:cNvPicPr>
            <a:picLocks noChangeAspect="1"/>
          </p:cNvPicPr>
          <p:nvPr/>
        </p:nvPicPr>
        <p:blipFill>
          <a:blip r:embed="rId4" cstate="email"/>
          <a:stretch>
            <a:fillRect/>
          </a:stretch>
        </p:blipFill>
        <p:spPr>
          <a:xfrm>
            <a:off x="0" y="3101638"/>
            <a:ext cx="3071802" cy="375636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9600" b="1" cap="all" dirty="0" smtClean="0">
                <a:ln w="0"/>
                <a:solidFill>
                  <a:srgbClr val="FF0000"/>
                </a:solidFill>
                <a:effectLst>
                  <a:reflection blurRad="12700" stA="50000" endPos="50000" dist="5000" dir="5400000" sy="-100000" rotWithShape="0"/>
                </a:effectLst>
              </a:rPr>
              <a:t>Listen and read</a:t>
            </a:r>
            <a:endParaRPr lang="ru-RU" sz="9600" b="1" cap="all" dirty="0">
              <a:ln w="0"/>
              <a:solidFill>
                <a:srgbClr val="FF0000"/>
              </a:solidFill>
              <a:effectLst>
                <a:reflection blurRad="12700" stA="50000" endPos="50000" dist="5000" dir="5400000" sy="-100000" rotWithShape="0"/>
              </a:effectLst>
            </a:endParaRPr>
          </a:p>
        </p:txBody>
      </p:sp>
      <p:pic>
        <p:nvPicPr>
          <p:cNvPr id="3" name="Рисунок 2"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4" name="Рисунок 3" descr="ChristmasSanta.gif"/>
          <p:cNvPicPr>
            <a:picLocks noChangeAspect="1"/>
          </p:cNvPicPr>
          <p:nvPr/>
        </p:nvPicPr>
        <p:blipFill>
          <a:blip r:embed="rId3"/>
          <a:stretch>
            <a:fillRect/>
          </a:stretch>
        </p:blipFill>
        <p:spPr>
          <a:xfrm>
            <a:off x="7286644" y="4857760"/>
            <a:ext cx="1486533" cy="159579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8229600" cy="4525963"/>
          </a:xfrm>
        </p:spPr>
        <p:txBody>
          <a:bodyPr/>
          <a:lstStyle/>
          <a:p>
            <a:pPr marL="514350" indent="-514350" algn="ctr">
              <a:buNone/>
            </a:pPr>
            <a:r>
              <a:rPr lang="en-US" b="1" dirty="0" smtClean="0">
                <a:solidFill>
                  <a:srgbClr val="006600"/>
                </a:solidFill>
                <a:latin typeface="Bookman Old Style" pitchFamily="18" charset="0"/>
                <a:cs typeface="Courier New" pitchFamily="49" charset="0"/>
              </a:rPr>
              <a:t>You will be listening to a text. </a:t>
            </a:r>
          </a:p>
          <a:p>
            <a:pPr marL="514350" indent="-514350" algn="ctr">
              <a:buNone/>
            </a:pPr>
            <a:r>
              <a:rPr lang="en-US" b="1" dirty="0" smtClean="0">
                <a:solidFill>
                  <a:srgbClr val="006600"/>
                </a:solidFill>
                <a:latin typeface="Bookman Old Style" pitchFamily="18" charset="0"/>
                <a:cs typeface="Courier New" pitchFamily="49" charset="0"/>
              </a:rPr>
              <a:t>Which word is missing in its heading?</a:t>
            </a:r>
          </a:p>
          <a:p>
            <a:pPr marL="514350" indent="-514350" algn="ctr">
              <a:buNone/>
            </a:pPr>
            <a:r>
              <a:rPr lang="en-US" b="1" dirty="0" smtClean="0">
                <a:solidFill>
                  <a:srgbClr val="FF0000"/>
                </a:solidFill>
                <a:latin typeface="Bookman Old Style" pitchFamily="18" charset="0"/>
              </a:rPr>
              <a:t>Scientists find a bone from ______</a:t>
            </a:r>
            <a:endParaRPr lang="ru-RU" b="1" dirty="0">
              <a:solidFill>
                <a:srgbClr val="FF0000"/>
              </a:solidFill>
              <a:latin typeface="Bookman Old Style" pitchFamily="18" charset="0"/>
            </a:endParaRPr>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FF0000"/>
                </a:solidFill>
                <a:latin typeface="Bookman Old Style" pitchFamily="18" charset="0"/>
              </a:rPr>
              <a:t>Scientists </a:t>
            </a:r>
            <a:r>
              <a:rPr lang="en-US" b="1" dirty="0" smtClean="0">
                <a:solidFill>
                  <a:srgbClr val="FF0000"/>
                </a:solidFill>
                <a:latin typeface="Bookman Old Style" pitchFamily="18" charset="0"/>
              </a:rPr>
              <a:t>find a bone from </a:t>
            </a:r>
            <a:r>
              <a:rPr lang="en-US" b="1" i="1" dirty="0" smtClean="0">
                <a:solidFill>
                  <a:srgbClr val="FF0000"/>
                </a:solidFill>
                <a:latin typeface="Bookman Old Style" pitchFamily="18" charset="0"/>
              </a:rPr>
              <a:t>Santa </a:t>
            </a:r>
            <a:r>
              <a:rPr lang="en-US" b="1" i="1" dirty="0" smtClean="0">
                <a:solidFill>
                  <a:srgbClr val="FF0000"/>
                </a:solidFill>
                <a:latin typeface="Bookman Old Style" pitchFamily="18" charset="0"/>
              </a:rPr>
              <a:t>Claus</a:t>
            </a:r>
          </a:p>
          <a:p>
            <a:pPr marL="514350" indent="-514350" algn="just">
              <a:buNone/>
            </a:pPr>
            <a:r>
              <a:rPr lang="en-US" b="1" dirty="0" smtClean="0">
                <a:solidFill>
                  <a:srgbClr val="006600"/>
                </a:solidFill>
                <a:latin typeface="Bookman Old Style" pitchFamily="18" charset="0"/>
              </a:rPr>
              <a:t>	Yesterday I read that scientists had found a bone from Santa Claus.</a:t>
            </a:r>
          </a:p>
          <a:p>
            <a:pPr marL="514350" indent="-514350" algn="just">
              <a:buNone/>
            </a:pPr>
            <a:r>
              <a:rPr lang="en-US" b="1" dirty="0" smtClean="0">
                <a:solidFill>
                  <a:srgbClr val="006600"/>
                </a:solidFill>
                <a:latin typeface="Bookman Old Style" pitchFamily="18" charset="0"/>
              </a:rPr>
              <a:t>	</a:t>
            </a:r>
            <a:r>
              <a:rPr lang="en-US" b="1" i="1" dirty="0" smtClean="0">
                <a:solidFill>
                  <a:srgbClr val="006600"/>
                </a:solidFill>
                <a:latin typeface="Bookman Old Style" pitchFamily="18" charset="0"/>
              </a:rPr>
              <a:t>Ask 3 questions about the bone.</a:t>
            </a:r>
          </a:p>
          <a:p>
            <a:pPr marL="514350" indent="-514350" algn="ctr">
              <a:buNone/>
            </a:pPr>
            <a:endParaRPr lang="ru-RU" b="1" i="1" dirty="0">
              <a:solidFill>
                <a:srgbClr val="006600"/>
              </a:solidFill>
              <a:latin typeface="Bookman Old Style" pitchFamily="18" charset="0"/>
            </a:endParaRPr>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9600" b="1" cap="all" dirty="0" smtClean="0">
                <a:ln w="0"/>
                <a:solidFill>
                  <a:srgbClr val="FF0000"/>
                </a:solidFill>
                <a:effectLst>
                  <a:reflection blurRad="12700" stA="50000" endPos="50000" dist="5000" dir="5400000" sy="-100000" rotWithShape="0"/>
                </a:effectLst>
              </a:rPr>
              <a:t>listen</a:t>
            </a:r>
            <a:endParaRPr lang="ru-RU" sz="9600" b="1" cap="all" dirty="0">
              <a:ln w="0"/>
              <a:solidFill>
                <a:srgbClr val="FF0000"/>
              </a:solidFill>
              <a:effectLst>
                <a:reflection blurRad="12700" stA="50000" endPos="50000" dist="5000" dir="5400000" sy="-100000" rotWithShape="0"/>
              </a:effectLst>
            </a:endParaRPr>
          </a:p>
        </p:txBody>
      </p:sp>
      <p:pic>
        <p:nvPicPr>
          <p:cNvPr id="3" name="Рисунок 2"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4" name="Рисунок 3" descr="ChristmasSanta.gif"/>
          <p:cNvPicPr>
            <a:picLocks noChangeAspect="1"/>
          </p:cNvPicPr>
          <p:nvPr/>
        </p:nvPicPr>
        <p:blipFill>
          <a:blip r:embed="rId3"/>
          <a:stretch>
            <a:fillRect/>
          </a:stretch>
        </p:blipFill>
        <p:spPr>
          <a:xfrm>
            <a:off x="7286644" y="4857760"/>
            <a:ext cx="1486533" cy="159579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8229600" cy="4525963"/>
          </a:xfrm>
        </p:spPr>
        <p:txBody>
          <a:bodyPr/>
          <a:lstStyle/>
          <a:p>
            <a:pPr marL="514350" indent="-514350" algn="ctr">
              <a:buNone/>
            </a:pPr>
            <a:r>
              <a:rPr lang="en-US" b="1" dirty="0" smtClean="0">
                <a:solidFill>
                  <a:srgbClr val="006600"/>
                </a:solidFill>
                <a:latin typeface="Bookman Old Style" pitchFamily="18" charset="0"/>
                <a:cs typeface="Courier New" pitchFamily="49" charset="0"/>
              </a:rPr>
              <a:t>2. What </a:t>
            </a:r>
            <a:r>
              <a:rPr lang="en-US" b="1" dirty="0" err="1" smtClean="0">
                <a:solidFill>
                  <a:srgbClr val="006600"/>
                </a:solidFill>
                <a:latin typeface="Bookman Old Style" pitchFamily="18" charset="0"/>
                <a:cs typeface="Courier New" pitchFamily="49" charset="0"/>
              </a:rPr>
              <a:t>colour</a:t>
            </a:r>
            <a:r>
              <a:rPr lang="en-US" b="1" dirty="0" smtClean="0">
                <a:solidFill>
                  <a:srgbClr val="006600"/>
                </a:solidFill>
                <a:latin typeface="Bookman Old Style" pitchFamily="18" charset="0"/>
                <a:cs typeface="Courier New" pitchFamily="49" charset="0"/>
              </a:rPr>
              <a:t> is his costume?</a:t>
            </a:r>
          </a:p>
          <a:p>
            <a:pPr marL="514350" indent="-514350" algn="ctr">
              <a:buAutoNum type="alphaUcPeriod"/>
            </a:pPr>
            <a:r>
              <a:rPr lang="en-US" b="1" dirty="0" smtClean="0">
                <a:solidFill>
                  <a:srgbClr val="006600"/>
                </a:solidFill>
                <a:latin typeface="Bookman Old Style" pitchFamily="18" charset="0"/>
                <a:cs typeface="Courier New" pitchFamily="49" charset="0"/>
              </a:rPr>
              <a:t>It’s green.</a:t>
            </a:r>
          </a:p>
          <a:p>
            <a:pPr marL="514350" indent="-514350" algn="ctr">
              <a:buAutoNum type="alphaUcPeriod"/>
            </a:pPr>
            <a:r>
              <a:rPr lang="en-US" b="1" dirty="0" smtClean="0">
                <a:solidFill>
                  <a:srgbClr val="006600"/>
                </a:solidFill>
                <a:latin typeface="Bookman Old Style" pitchFamily="18" charset="0"/>
                <a:cs typeface="Courier New" pitchFamily="49" charset="0"/>
              </a:rPr>
              <a:t>It’s white.</a:t>
            </a:r>
          </a:p>
          <a:p>
            <a:pPr marL="514350" indent="-514350" algn="ctr">
              <a:buAutoNum type="alphaUcPeriod"/>
            </a:pPr>
            <a:r>
              <a:rPr lang="en-US" b="1" dirty="0" smtClean="0">
                <a:solidFill>
                  <a:srgbClr val="006600"/>
                </a:solidFill>
                <a:latin typeface="Bookman Old Style" pitchFamily="18" charset="0"/>
                <a:cs typeface="Courier New" pitchFamily="49" charset="0"/>
              </a:rPr>
              <a:t>It’s red.</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7000"/>
            <a:lum/>
          </a:blip>
          <a:srcRect/>
          <a:stretch>
            <a:fillRect l="-17000" r="-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429684" cy="6357982"/>
          </a:xfrm>
        </p:spPr>
        <p:txBody>
          <a:bodyPr>
            <a:normAutofit fontScale="92500" lnSpcReduction="10000"/>
          </a:bodyPr>
          <a:lstStyle/>
          <a:p>
            <a:pPr algn="just"/>
            <a:r>
              <a:rPr lang="en-US" b="1" dirty="0" smtClean="0">
                <a:solidFill>
                  <a:srgbClr val="003300"/>
                </a:solidFill>
              </a:rPr>
              <a:t>Scientists from Oxford University in the UK believe they have found a bone that belonged to Santa Claus. The real name of Santa Claus is St Nicholas. He was a Christian holy man who lived in the 4th century in what is now Turkey. He died in the year 343. There are stories that he created many miracles, which is why the Christian church made him a saint. The scientists said the bone is from when St Nicholas lived. An archaeologist said: "This bone…suggests that we could possibly be looking at remains from St Nicholas himself." St Nicholas is the saint of children and students. There are stories that he secretly gave presents to poor people. This is the story behind today's Santa Claus.</a:t>
            </a:r>
            <a:endParaRPr lang="ru-RU" b="1" dirty="0" smtClean="0">
              <a:solidFill>
                <a:srgbClr val="003300"/>
              </a:solidFill>
            </a:endParaRPr>
          </a:p>
          <a:p>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7000"/>
            <a:lum/>
          </a:blip>
          <a:srcRect/>
          <a:stretch>
            <a:fillRect l="-17000" r="-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429684" cy="6357982"/>
          </a:xfrm>
        </p:spPr>
        <p:txBody>
          <a:bodyPr>
            <a:normAutofit fontScale="92500" lnSpcReduction="10000"/>
          </a:bodyPr>
          <a:lstStyle/>
          <a:p>
            <a:pPr algn="just"/>
            <a:r>
              <a:rPr lang="en-US" b="1" dirty="0" smtClean="0">
                <a:solidFill>
                  <a:srgbClr val="003300"/>
                </a:solidFill>
              </a:rPr>
              <a:t>Santa Claus has other names. His name can be shortened to Santa. In many countries, he is called Father Christmas. He is a legendary character who brings presents to the homes of well-behaved children on the evening of the 24th of December (Christmas Eve). Badly-behaved children get a piece of coal. He delivers the presents on a sleigh, which is pulled through the air by his flying reindeer. Santa Claus is usually seen as an over-weight, happy, smiling man with a white beard. He wears a red coat with a white fur collar and cuffs, red trousers, a black leather belt and black boots. He lives in the North Pole, where he has a toy-making workshop. Children today can track his Christmas Eve journey online.</a:t>
            </a:r>
          </a:p>
          <a:p>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9600" b="1" cap="all" dirty="0" smtClean="0">
                <a:ln w="0"/>
                <a:solidFill>
                  <a:srgbClr val="FF0000"/>
                </a:solidFill>
                <a:effectLst>
                  <a:reflection blurRad="12700" stA="50000" endPos="50000" dist="5000" dir="5400000" sy="-100000" rotWithShape="0"/>
                </a:effectLst>
              </a:rPr>
              <a:t>read</a:t>
            </a:r>
            <a:endParaRPr lang="ru-RU" sz="9600" b="1" cap="all" dirty="0">
              <a:ln w="0"/>
              <a:solidFill>
                <a:srgbClr val="FF0000"/>
              </a:solidFill>
              <a:effectLst>
                <a:reflection blurRad="12700" stA="50000" endPos="50000" dist="5000" dir="5400000" sy="-100000" rotWithShape="0"/>
              </a:effectLst>
            </a:endParaRPr>
          </a:p>
        </p:txBody>
      </p:sp>
      <p:pic>
        <p:nvPicPr>
          <p:cNvPr id="3" name="Рисунок 2"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4" name="Рисунок 3" descr="ChristmasSanta.gif"/>
          <p:cNvPicPr>
            <a:picLocks noChangeAspect="1"/>
          </p:cNvPicPr>
          <p:nvPr/>
        </p:nvPicPr>
        <p:blipFill>
          <a:blip r:embed="rId3"/>
          <a:stretch>
            <a:fillRect/>
          </a:stretch>
        </p:blipFill>
        <p:spPr>
          <a:xfrm>
            <a:off x="7286644" y="4857760"/>
            <a:ext cx="1486533" cy="1595793"/>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7000"/>
            <a:lum/>
          </a:blip>
          <a:srcRect/>
          <a:stretch>
            <a:fillRect l="-17000" r="-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429684" cy="6357982"/>
          </a:xfrm>
        </p:spPr>
        <p:txBody>
          <a:bodyPr>
            <a:normAutofit fontScale="92500" lnSpcReduction="10000"/>
          </a:bodyPr>
          <a:lstStyle/>
          <a:p>
            <a:pPr algn="just"/>
            <a:r>
              <a:rPr lang="en-US" b="1" dirty="0" smtClean="0">
                <a:solidFill>
                  <a:srgbClr val="003300"/>
                </a:solidFill>
              </a:rPr>
              <a:t>Scientists from Oxford University in the UK believe they have found a bone that belonged to Santa Claus. The real name of Santa Claus is St Nicholas. He was a Christian holy man who lived in the 4th century in what is now Turkey. He died in the year 343. There are stories that he created many miracles, which is why the Christian church made him a saint. The scientists said the bone is from when St Nicholas lived. An archaeologist said: "This bone…suggests that we could possibly be looking at remains from St Nicholas himself." St Nicholas is the saint of children and students. There are stories that he secretly gave presents to poor people. This is the story behind today's Santa Claus.</a:t>
            </a:r>
            <a:endParaRPr lang="ru-RU" b="1" dirty="0" smtClean="0">
              <a:solidFill>
                <a:srgbClr val="003300"/>
              </a:solidFill>
            </a:endParaRPr>
          </a:p>
          <a:p>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7000"/>
            <a:lum/>
          </a:blip>
          <a:srcRect/>
          <a:stretch>
            <a:fillRect l="-17000" r="-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429684" cy="6357982"/>
          </a:xfrm>
        </p:spPr>
        <p:txBody>
          <a:bodyPr>
            <a:normAutofit fontScale="92500" lnSpcReduction="10000"/>
          </a:bodyPr>
          <a:lstStyle/>
          <a:p>
            <a:pPr algn="just"/>
            <a:r>
              <a:rPr lang="en-US" b="1" dirty="0" smtClean="0">
                <a:solidFill>
                  <a:srgbClr val="003300"/>
                </a:solidFill>
              </a:rPr>
              <a:t>Santa Claus has other names. His name can be shortened to Santa. In many countries, he is called Father Christmas. He is a legendary character who brings presents to the homes of well-behaved children on the evening of the 24th of December (Christmas Eve). Badly-behaved children get a piece of coal. He delivers the presents on a sleigh, which is pulled through the air by his flying reindeer. Santa Claus is usually seen as an over-weight, happy, smiling man with a white beard. He wears a red coat with a white fur collar and cuffs, red trousers, a black leather belt and black boots. He lives in the North Pole, where he has a toy-making workshop. Children today can track his Christmas Eve journey online.</a:t>
            </a:r>
          </a:p>
          <a:p>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9600" b="1" cap="all" dirty="0" smtClean="0">
                <a:ln w="0"/>
                <a:solidFill>
                  <a:srgbClr val="FF0000"/>
                </a:solidFill>
                <a:effectLst>
                  <a:reflection blurRad="12700" stA="50000" endPos="50000" dist="5000" dir="5400000" sy="-100000" rotWithShape="0"/>
                </a:effectLst>
              </a:rPr>
              <a:t>Ask </a:t>
            </a:r>
            <a:br>
              <a:rPr lang="en-US" sz="9600" b="1" cap="all" dirty="0" smtClean="0">
                <a:ln w="0"/>
                <a:solidFill>
                  <a:srgbClr val="FF0000"/>
                </a:solidFill>
                <a:effectLst>
                  <a:reflection blurRad="12700" stA="50000" endPos="50000" dist="5000" dir="5400000" sy="-100000" rotWithShape="0"/>
                </a:effectLst>
              </a:rPr>
            </a:br>
            <a:r>
              <a:rPr lang="en-US" sz="9600" b="1" cap="all" dirty="0" smtClean="0">
                <a:ln w="0"/>
                <a:solidFill>
                  <a:srgbClr val="FF0000"/>
                </a:solidFill>
                <a:effectLst>
                  <a:reflection blurRad="12700" stA="50000" endPos="50000" dist="5000" dir="5400000" sy="-100000" rotWithShape="0"/>
                </a:effectLst>
              </a:rPr>
              <a:t>and answer</a:t>
            </a:r>
            <a:endParaRPr lang="ru-RU" sz="9600" b="1" cap="all" dirty="0">
              <a:ln w="0"/>
              <a:solidFill>
                <a:srgbClr val="FF0000"/>
              </a:solidFill>
              <a:effectLst>
                <a:reflection blurRad="12700" stA="50000" endPos="50000" dist="5000" dir="5400000" sy="-100000" rotWithShape="0"/>
              </a:effectLst>
            </a:endParaRPr>
          </a:p>
        </p:txBody>
      </p:sp>
      <p:pic>
        <p:nvPicPr>
          <p:cNvPr id="3" name="Рисунок 2"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4" name="Рисунок 3" descr="ChristmasSanta.gif"/>
          <p:cNvPicPr>
            <a:picLocks noChangeAspect="1"/>
          </p:cNvPicPr>
          <p:nvPr/>
        </p:nvPicPr>
        <p:blipFill>
          <a:blip r:embed="rId3"/>
          <a:stretch>
            <a:fillRect/>
          </a:stretch>
        </p:blipFill>
        <p:spPr>
          <a:xfrm>
            <a:off x="7286644" y="4857760"/>
            <a:ext cx="1486533" cy="1595793"/>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0001" y="285728"/>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1. of think you do What Claus Santa? </a:t>
            </a:r>
            <a:endParaRPr lang="ru-RU" sz="3200" b="1" dirty="0" smtClean="0">
              <a:solidFill>
                <a:srgbClr val="006600"/>
              </a:solidFill>
              <a:latin typeface="Bookman Old Style" pitchFamily="18" charset="0"/>
            </a:endParaRPr>
          </a:p>
          <a:p>
            <a:pPr algn="ctr"/>
            <a:endParaRPr lang="ru-RU" dirty="0"/>
          </a:p>
        </p:txBody>
      </p:sp>
      <p:sp>
        <p:nvSpPr>
          <p:cNvPr id="9" name="Скругленный прямоугольник 8"/>
          <p:cNvSpPr/>
          <p:nvPr/>
        </p:nvSpPr>
        <p:spPr>
          <a:xfrm>
            <a:off x="250001" y="1857364"/>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1. What do you think of Santa Claus? </a:t>
            </a:r>
            <a:endParaRPr lang="ru-RU" sz="3200" b="1" dirty="0" smtClean="0">
              <a:solidFill>
                <a:srgbClr val="006600"/>
              </a:solidFill>
              <a:latin typeface="Bookman Old Style" pitchFamily="18" charset="0"/>
            </a:endParaRPr>
          </a:p>
          <a:p>
            <a:pPr algn="ctr"/>
            <a:endParaRPr lang="ru-RU" dirty="0"/>
          </a:p>
        </p:txBody>
      </p:sp>
      <p:sp>
        <p:nvSpPr>
          <p:cNvPr id="10" name="Скругленный прямоугольник 9"/>
          <p:cNvSpPr/>
          <p:nvPr/>
        </p:nvSpPr>
        <p:spPr>
          <a:xfrm>
            <a:off x="250001" y="3429000"/>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2. parents Santa make Claus children believe Should in?</a:t>
            </a:r>
            <a:endParaRPr lang="ru-RU" dirty="0"/>
          </a:p>
        </p:txBody>
      </p:sp>
      <p:sp>
        <p:nvSpPr>
          <p:cNvPr id="11" name="Скругленный прямоугольник 10"/>
          <p:cNvSpPr/>
          <p:nvPr/>
        </p:nvSpPr>
        <p:spPr>
          <a:xfrm>
            <a:off x="250001" y="5000636"/>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2. Should parents make children believe in Santa Claus? </a:t>
            </a:r>
            <a:endParaRPr lang="ru-RU" sz="3200" b="1" dirty="0" smtClean="0">
              <a:solidFill>
                <a:srgbClr val="006600"/>
              </a:solidFill>
              <a:latin typeface="Bookman Old Style" pitchFamily="18" charset="0"/>
            </a:endParaRPr>
          </a:p>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0001" y="285728"/>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3. is big How news this? </a:t>
            </a:r>
          </a:p>
          <a:p>
            <a:pPr algn="ctr"/>
            <a:endParaRPr lang="ru-RU" dirty="0"/>
          </a:p>
        </p:txBody>
      </p:sp>
      <p:sp>
        <p:nvSpPr>
          <p:cNvPr id="9" name="Скругленный прямоугольник 8"/>
          <p:cNvSpPr/>
          <p:nvPr/>
        </p:nvSpPr>
        <p:spPr>
          <a:xfrm>
            <a:off x="250001" y="1857364"/>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3. How big is this news? </a:t>
            </a:r>
            <a:endParaRPr lang="ru-RU" sz="3200" b="1" dirty="0" smtClean="0">
              <a:solidFill>
                <a:srgbClr val="006600"/>
              </a:solidFill>
              <a:latin typeface="Bookman Old Style" pitchFamily="18" charset="0"/>
            </a:endParaRPr>
          </a:p>
          <a:p>
            <a:pPr algn="ctr"/>
            <a:endParaRPr lang="ru-RU" dirty="0"/>
          </a:p>
        </p:txBody>
      </p:sp>
      <p:sp>
        <p:nvSpPr>
          <p:cNvPr id="10" name="Скругленный прямоугольник 9"/>
          <p:cNvSpPr/>
          <p:nvPr/>
        </p:nvSpPr>
        <p:spPr>
          <a:xfrm>
            <a:off x="250001" y="3429000"/>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4. secret Have given a ever received present you or? </a:t>
            </a:r>
          </a:p>
        </p:txBody>
      </p:sp>
      <p:sp>
        <p:nvSpPr>
          <p:cNvPr id="11" name="Скругленный прямоугольник 10"/>
          <p:cNvSpPr/>
          <p:nvPr/>
        </p:nvSpPr>
        <p:spPr>
          <a:xfrm>
            <a:off x="250001" y="5000636"/>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4. Have you ever given or received a secret present? </a:t>
            </a:r>
            <a:endParaRPr lang="ru-RU" sz="3200" b="1" dirty="0" smtClean="0">
              <a:solidFill>
                <a:srgbClr val="006600"/>
              </a:solidFill>
              <a:latin typeface="Bookman Old Style" pitchFamily="18" charset="0"/>
            </a:endParaRPr>
          </a:p>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0001" y="285728"/>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5. do What 'bone' word the hear you when of think you?</a:t>
            </a:r>
            <a:endParaRPr lang="ru-RU" dirty="0"/>
          </a:p>
        </p:txBody>
      </p:sp>
      <p:sp>
        <p:nvSpPr>
          <p:cNvPr id="9" name="Скругленный прямоугольник 8"/>
          <p:cNvSpPr/>
          <p:nvPr/>
        </p:nvSpPr>
        <p:spPr>
          <a:xfrm>
            <a:off x="250001" y="1857364"/>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5. What do you think of when you hear the word ‘bone’? </a:t>
            </a:r>
            <a:endParaRPr lang="ru-RU" sz="3200" b="1" dirty="0" smtClean="0">
              <a:solidFill>
                <a:srgbClr val="006600"/>
              </a:solidFill>
              <a:latin typeface="Bookman Old Style" pitchFamily="18" charset="0"/>
            </a:endParaRPr>
          </a:p>
          <a:p>
            <a:pPr algn="ctr"/>
            <a:endParaRPr lang="ru-RU" dirty="0"/>
          </a:p>
        </p:txBody>
      </p:sp>
      <p:sp>
        <p:nvSpPr>
          <p:cNvPr id="10" name="Скругленный прямоугольник 9"/>
          <p:cNvSpPr/>
          <p:nvPr/>
        </p:nvSpPr>
        <p:spPr>
          <a:xfrm>
            <a:off x="250001" y="3429000"/>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6. Christmas Santa is – Father name or better Claus the Which?</a:t>
            </a:r>
          </a:p>
        </p:txBody>
      </p:sp>
      <p:sp>
        <p:nvSpPr>
          <p:cNvPr id="11" name="Скругленный прямоугольник 10"/>
          <p:cNvSpPr/>
          <p:nvPr/>
        </p:nvSpPr>
        <p:spPr>
          <a:xfrm>
            <a:off x="250001" y="5000636"/>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6. Which is the better name – Santa Claus or Father Christmas? </a:t>
            </a:r>
            <a:endParaRPr lang="ru-RU" sz="3200" b="1" dirty="0" smtClean="0">
              <a:solidFill>
                <a:srgbClr val="006600"/>
              </a:solidFill>
              <a:latin typeface="Bookman Old Style" pitchFamily="18" charset="0"/>
            </a:endParaRPr>
          </a:p>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0001" y="285728"/>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7. of the clothes that Santa wears What do you think? </a:t>
            </a:r>
            <a:endParaRPr lang="ru-RU" dirty="0"/>
          </a:p>
        </p:txBody>
      </p:sp>
      <p:sp>
        <p:nvSpPr>
          <p:cNvPr id="9" name="Скругленный прямоугольник 8"/>
          <p:cNvSpPr/>
          <p:nvPr/>
        </p:nvSpPr>
        <p:spPr>
          <a:xfrm>
            <a:off x="250001" y="1857364"/>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7. What do you think of the clothes that Santa wears? </a:t>
            </a:r>
            <a:endParaRPr lang="ru-RU" sz="3200" b="1" dirty="0" smtClean="0">
              <a:solidFill>
                <a:srgbClr val="006600"/>
              </a:solidFill>
              <a:latin typeface="Bookman Old Style" pitchFamily="18" charset="0"/>
            </a:endParaRPr>
          </a:p>
          <a:p>
            <a:pPr algn="ctr"/>
            <a:endParaRPr lang="ru-RU" dirty="0"/>
          </a:p>
        </p:txBody>
      </p:sp>
      <p:sp>
        <p:nvSpPr>
          <p:cNvPr id="10" name="Скругленный прямоугольник 9"/>
          <p:cNvSpPr/>
          <p:nvPr/>
        </p:nvSpPr>
        <p:spPr>
          <a:xfrm>
            <a:off x="250001" y="3429000"/>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8. workshop Would you like to visit Santa's toy - making? </a:t>
            </a:r>
          </a:p>
        </p:txBody>
      </p:sp>
      <p:sp>
        <p:nvSpPr>
          <p:cNvPr id="11" name="Скругленный прямоугольник 10"/>
          <p:cNvSpPr/>
          <p:nvPr/>
        </p:nvSpPr>
        <p:spPr>
          <a:xfrm>
            <a:off x="250001" y="5000636"/>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8. Would you like to visit Santa’s toy-making workshop? </a:t>
            </a:r>
            <a:endParaRPr lang="ru-RU" sz="3200" b="1" dirty="0" smtClean="0">
              <a:solidFill>
                <a:srgbClr val="006600"/>
              </a:solidFill>
              <a:latin typeface="Bookman Old Style" pitchFamily="18" charset="0"/>
            </a:endParaRPr>
          </a:p>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2. What </a:t>
            </a:r>
            <a:r>
              <a:rPr lang="en-US" b="1" dirty="0" err="1" smtClean="0">
                <a:solidFill>
                  <a:srgbClr val="006600"/>
                </a:solidFill>
                <a:latin typeface="Bookman Old Style" pitchFamily="18" charset="0"/>
                <a:cs typeface="Courier New" pitchFamily="49" charset="0"/>
              </a:rPr>
              <a:t>colour</a:t>
            </a:r>
            <a:r>
              <a:rPr lang="en-US" b="1" dirty="0" smtClean="0">
                <a:solidFill>
                  <a:srgbClr val="006600"/>
                </a:solidFill>
                <a:latin typeface="Bookman Old Style" pitchFamily="18" charset="0"/>
                <a:cs typeface="Courier New" pitchFamily="49" charset="0"/>
              </a:rPr>
              <a:t> is his costume?</a:t>
            </a:r>
          </a:p>
          <a:p>
            <a:pPr marL="514350" indent="-514350" algn="ctr">
              <a:buAutoNum type="alphaUcPeriod"/>
            </a:pPr>
            <a:r>
              <a:rPr lang="en-US" b="1" dirty="0" smtClean="0">
                <a:solidFill>
                  <a:srgbClr val="006600"/>
                </a:solidFill>
                <a:latin typeface="Bookman Old Style" pitchFamily="18" charset="0"/>
                <a:cs typeface="Courier New" pitchFamily="49" charset="0"/>
              </a:rPr>
              <a:t>It’s green.</a:t>
            </a:r>
          </a:p>
          <a:p>
            <a:pPr marL="514350" indent="-514350" algn="ctr">
              <a:buAutoNum type="alphaUcPeriod"/>
            </a:pPr>
            <a:r>
              <a:rPr lang="en-US" b="1" dirty="0" smtClean="0">
                <a:solidFill>
                  <a:srgbClr val="006600"/>
                </a:solidFill>
                <a:latin typeface="Bookman Old Style" pitchFamily="18" charset="0"/>
                <a:cs typeface="Courier New" pitchFamily="49" charset="0"/>
              </a:rPr>
              <a:t>It’s white.</a:t>
            </a:r>
          </a:p>
          <a:p>
            <a:pPr marL="514350" indent="-514350" algn="ctr">
              <a:buAutoNum type="alphaUcPeriod"/>
            </a:pPr>
            <a:r>
              <a:rPr lang="en-US" b="1" dirty="0" smtClean="0">
                <a:solidFill>
                  <a:srgbClr val="FF0000"/>
                </a:solidFill>
                <a:latin typeface="Bookman Old Style" pitchFamily="18" charset="0"/>
                <a:cs typeface="Courier New" pitchFamily="49" charset="0"/>
              </a:rPr>
              <a:t>It’s red.</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5" name="Рисунок 4" descr="02_santa claus.png"/>
          <p:cNvPicPr>
            <a:picLocks noChangeAspect="1"/>
          </p:cNvPicPr>
          <p:nvPr/>
        </p:nvPicPr>
        <p:blipFill>
          <a:blip r:embed="rId3" cstate="email"/>
          <a:stretch>
            <a:fillRect/>
          </a:stretch>
        </p:blipFill>
        <p:spPr>
          <a:xfrm>
            <a:off x="5929322" y="3214686"/>
            <a:ext cx="2804460" cy="3357562"/>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0001" y="285728"/>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9. would to Claus questions like Santa What you ask?</a:t>
            </a:r>
          </a:p>
        </p:txBody>
      </p:sp>
      <p:sp>
        <p:nvSpPr>
          <p:cNvPr id="9" name="Скругленный прямоугольник 8"/>
          <p:cNvSpPr/>
          <p:nvPr/>
        </p:nvSpPr>
        <p:spPr>
          <a:xfrm>
            <a:off x="250001" y="1857364"/>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9. What questions would you like to ask Santa Claus? </a:t>
            </a:r>
            <a:endParaRPr lang="ru-RU" sz="3200" b="1" dirty="0" smtClean="0">
              <a:solidFill>
                <a:srgbClr val="006600"/>
              </a:solidFill>
              <a:latin typeface="Bookman Old Style" pitchFamily="18" charset="0"/>
            </a:endParaRPr>
          </a:p>
          <a:p>
            <a:pPr algn="ctr"/>
            <a:endParaRPr lang="ru-RU" dirty="0"/>
          </a:p>
        </p:txBody>
      </p:sp>
      <p:sp>
        <p:nvSpPr>
          <p:cNvPr id="10" name="Скругленный прямоугольник 9"/>
          <p:cNvSpPr/>
          <p:nvPr/>
        </p:nvSpPr>
        <p:spPr>
          <a:xfrm>
            <a:off x="250001" y="3429000"/>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10. Were child behaved - well a you? </a:t>
            </a:r>
          </a:p>
        </p:txBody>
      </p:sp>
      <p:sp>
        <p:nvSpPr>
          <p:cNvPr id="11" name="Скругленный прямоугольник 10"/>
          <p:cNvSpPr/>
          <p:nvPr/>
        </p:nvSpPr>
        <p:spPr>
          <a:xfrm>
            <a:off x="250001" y="5000636"/>
            <a:ext cx="8572560" cy="1428760"/>
          </a:xfrm>
          <a:prstGeom prst="round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10. Were you a well-behaved child? </a:t>
            </a:r>
            <a:endParaRPr lang="ru-RU" sz="3200" b="1" dirty="0" smtClean="0">
              <a:solidFill>
                <a:srgbClr val="006600"/>
              </a:solidFill>
              <a:latin typeface="Bookman Old Style" pitchFamily="18" charset="0"/>
            </a:endParaRPr>
          </a:p>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9600" b="1" cap="all" dirty="0" smtClean="0">
                <a:ln w="0"/>
                <a:solidFill>
                  <a:srgbClr val="FF0000"/>
                </a:solidFill>
                <a:effectLst>
                  <a:reflection blurRad="12700" stA="50000" endPos="50000" dist="5000" dir="5400000" sy="-100000" rotWithShape="0"/>
                </a:effectLst>
              </a:rPr>
              <a:t>Compare</a:t>
            </a:r>
            <a:br>
              <a:rPr lang="en-US" sz="9600" b="1" cap="all" dirty="0" smtClean="0">
                <a:ln w="0"/>
                <a:solidFill>
                  <a:srgbClr val="FF0000"/>
                </a:solidFill>
                <a:effectLst>
                  <a:reflection blurRad="12700" stA="50000" endPos="50000" dist="5000" dir="5400000" sy="-100000" rotWithShape="0"/>
                </a:effectLst>
              </a:rPr>
            </a:br>
            <a:r>
              <a:rPr lang="en-US" sz="9600" b="1" cap="all" dirty="0" smtClean="0">
                <a:ln w="0"/>
                <a:solidFill>
                  <a:srgbClr val="FF0000"/>
                </a:solidFill>
                <a:effectLst>
                  <a:reflection blurRad="12700" stA="50000" endPos="50000" dist="5000" dir="5400000" sy="-100000" rotWithShape="0"/>
                </a:effectLst>
              </a:rPr>
              <a:t>and</a:t>
            </a:r>
            <a:br>
              <a:rPr lang="en-US" sz="9600" b="1" cap="all" dirty="0" smtClean="0">
                <a:ln w="0"/>
                <a:solidFill>
                  <a:srgbClr val="FF0000"/>
                </a:solidFill>
                <a:effectLst>
                  <a:reflection blurRad="12700" stA="50000" endPos="50000" dist="5000" dir="5400000" sy="-100000" rotWithShape="0"/>
                </a:effectLst>
              </a:rPr>
            </a:br>
            <a:r>
              <a:rPr lang="en-US" sz="9600" b="1" cap="all" dirty="0" smtClean="0">
                <a:ln w="0"/>
                <a:solidFill>
                  <a:srgbClr val="FF0000"/>
                </a:solidFill>
                <a:effectLst>
                  <a:reflection blurRad="12700" stA="50000" endPos="50000" dist="5000" dir="5400000" sy="-100000" rotWithShape="0"/>
                </a:effectLst>
              </a:rPr>
              <a:t>contrast</a:t>
            </a:r>
            <a:endParaRPr lang="ru-RU" sz="9600" b="1" cap="all" dirty="0">
              <a:ln w="0"/>
              <a:solidFill>
                <a:srgbClr val="FF0000"/>
              </a:solidFill>
              <a:effectLst>
                <a:reflection blurRad="12700" stA="50000" endPos="50000" dist="5000" dir="5400000" sy="-100000" rotWithShape="0"/>
              </a:effectLst>
            </a:endParaRPr>
          </a:p>
        </p:txBody>
      </p:sp>
      <p:pic>
        <p:nvPicPr>
          <p:cNvPr id="3" name="Рисунок 2"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4" name="Рисунок 3" descr="ChristmasSanta.gif"/>
          <p:cNvPicPr>
            <a:picLocks noChangeAspect="1"/>
          </p:cNvPicPr>
          <p:nvPr/>
        </p:nvPicPr>
        <p:blipFill>
          <a:blip r:embed="rId3"/>
          <a:stretch>
            <a:fillRect/>
          </a:stretch>
        </p:blipFill>
        <p:spPr>
          <a:xfrm>
            <a:off x="7286644" y="4857760"/>
            <a:ext cx="1486533" cy="1595793"/>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6" name="Рисунок 5" descr="christmas-santa-claus_699.jpeg"/>
          <p:cNvPicPr>
            <a:picLocks noChangeAspect="1"/>
          </p:cNvPicPr>
          <p:nvPr/>
        </p:nvPicPr>
        <p:blipFill>
          <a:blip r:embed="rId3" cstate="email"/>
          <a:stretch>
            <a:fillRect/>
          </a:stretch>
        </p:blipFill>
        <p:spPr>
          <a:xfrm>
            <a:off x="0" y="3375417"/>
            <a:ext cx="5572132" cy="3482583"/>
          </a:xfrm>
          <a:prstGeom prst="rect">
            <a:avLst/>
          </a:prstGeom>
        </p:spPr>
      </p:pic>
      <p:pic>
        <p:nvPicPr>
          <p:cNvPr id="7" name="Рисунок 6" descr="630774693.jpg"/>
          <p:cNvPicPr>
            <a:picLocks noChangeAspect="1"/>
          </p:cNvPicPr>
          <p:nvPr/>
        </p:nvPicPr>
        <p:blipFill>
          <a:blip r:embed="rId4" cstate="email"/>
          <a:stretch>
            <a:fillRect/>
          </a:stretch>
        </p:blipFill>
        <p:spPr>
          <a:xfrm>
            <a:off x="3857621" y="0"/>
            <a:ext cx="5286379" cy="3735708"/>
          </a:xfrm>
          <a:prstGeom prst="rect">
            <a:avLst/>
          </a:prstGeom>
        </p:spPr>
      </p:pic>
      <p:sp>
        <p:nvSpPr>
          <p:cNvPr id="8" name="Содержимое 2"/>
          <p:cNvSpPr txBox="1">
            <a:spLocks/>
          </p:cNvSpPr>
          <p:nvPr/>
        </p:nvSpPr>
        <p:spPr>
          <a:xfrm>
            <a:off x="214282" y="1214422"/>
            <a:ext cx="3400420" cy="1614486"/>
          </a:xfrm>
          <a:prstGeom prst="rect">
            <a:avLst/>
          </a:prstGeom>
        </p:spPr>
        <p:txBody>
          <a:bodyPr vert="horz" lIns="91440" tIns="45720" rIns="91440" bIns="45720" rtlCol="0">
            <a:normAutofit fontScale="92500"/>
          </a:bodyPr>
          <a:lstStyle/>
          <a:p>
            <a:pPr marL="514350" lvl="0" indent="-514350" algn="ctr">
              <a:spcBef>
                <a:spcPct val="20000"/>
              </a:spcBef>
              <a:defRPr/>
            </a:pPr>
            <a:r>
              <a:rPr lang="en-US" sz="3200" b="1" dirty="0" smtClean="0">
                <a:solidFill>
                  <a:srgbClr val="006600"/>
                </a:solidFill>
                <a:latin typeface="Bookman Old Style" pitchFamily="18" charset="0"/>
                <a:cs typeface="Courier New" pitchFamily="49" charset="0"/>
              </a:rPr>
              <a:t>Give a brief description of the photos</a:t>
            </a: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Овал 8"/>
          <p:cNvSpPr/>
          <p:nvPr/>
        </p:nvSpPr>
        <p:spPr>
          <a:xfrm>
            <a:off x="3571868" y="3000372"/>
            <a:ext cx="857224" cy="7143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solidFill>
                  <a:srgbClr val="0070C0"/>
                </a:solidFill>
              </a:rPr>
              <a:t>1</a:t>
            </a:r>
            <a:endParaRPr lang="ru-RU" sz="3200" b="1" dirty="0">
              <a:solidFill>
                <a:srgbClr val="0070C0"/>
              </a:solidFill>
            </a:endParaRPr>
          </a:p>
        </p:txBody>
      </p:sp>
      <p:sp>
        <p:nvSpPr>
          <p:cNvPr id="10" name="Овал 9"/>
          <p:cNvSpPr/>
          <p:nvPr/>
        </p:nvSpPr>
        <p:spPr>
          <a:xfrm>
            <a:off x="0" y="6143620"/>
            <a:ext cx="857224" cy="7143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solidFill>
                  <a:srgbClr val="0070C0"/>
                </a:solidFill>
              </a:rPr>
              <a:t>2</a:t>
            </a:r>
            <a:endParaRPr lang="ru-RU" sz="3200" b="1" dirty="0">
              <a:solidFill>
                <a:srgbClr val="0070C0"/>
              </a:solidFill>
            </a:endParaRPr>
          </a:p>
        </p:txBody>
      </p:sp>
      <p:sp>
        <p:nvSpPr>
          <p:cNvPr id="11" name="Содержимое 2"/>
          <p:cNvSpPr txBox="1">
            <a:spLocks/>
          </p:cNvSpPr>
          <p:nvPr/>
        </p:nvSpPr>
        <p:spPr>
          <a:xfrm>
            <a:off x="5572132" y="3929066"/>
            <a:ext cx="3400420" cy="1614486"/>
          </a:xfrm>
          <a:prstGeom prst="rect">
            <a:avLst/>
          </a:prstGeom>
        </p:spPr>
        <p:txBody>
          <a:bodyPr vert="horz" lIns="91440" tIns="45720" rIns="91440" bIns="45720" rtlCol="0">
            <a:normAutofit/>
          </a:bodyPr>
          <a:lstStyle/>
          <a:p>
            <a:pPr marL="514350" lvl="0" indent="-514350" algn="ctr">
              <a:spcBef>
                <a:spcPct val="20000"/>
              </a:spcBef>
              <a:defRPr/>
            </a:pPr>
            <a:r>
              <a:rPr lang="en-US" sz="3200" b="1" dirty="0" smtClean="0">
                <a:solidFill>
                  <a:srgbClr val="006600"/>
                </a:solidFill>
                <a:latin typeface="Bookman Old Style" pitchFamily="18" charset="0"/>
                <a:cs typeface="Courier New" pitchFamily="49" charset="0"/>
              </a:rPr>
              <a:t>(action,</a:t>
            </a:r>
          </a:p>
          <a:p>
            <a:pPr marL="514350" lvl="0" indent="-514350" algn="ctr">
              <a:spcBef>
                <a:spcPct val="20000"/>
              </a:spcBef>
              <a:defRPr/>
            </a:pPr>
            <a:r>
              <a:rPr lang="en-US" sz="3200" b="1" dirty="0" smtClean="0">
                <a:solidFill>
                  <a:srgbClr val="006600"/>
                </a:solidFill>
                <a:latin typeface="Bookman Old Style" pitchFamily="18" charset="0"/>
                <a:cs typeface="Courier New" pitchFamily="49" charset="0"/>
              </a:rPr>
              <a:t>location)</a:t>
            </a:r>
          </a:p>
        </p:txBody>
      </p:sp>
      <p:pic>
        <p:nvPicPr>
          <p:cNvPr id="12" name="Рисунок 11" descr="ChristmasSanta.gif"/>
          <p:cNvPicPr>
            <a:picLocks noChangeAspect="1"/>
          </p:cNvPicPr>
          <p:nvPr/>
        </p:nvPicPr>
        <p:blipFill>
          <a:blip r:embed="rId5"/>
          <a:stretch>
            <a:fillRect/>
          </a:stretch>
        </p:blipFill>
        <p:spPr>
          <a:xfrm>
            <a:off x="6643702" y="5286388"/>
            <a:ext cx="1272219" cy="1365727"/>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6" name="Рисунок 5" descr="christmas-santa-claus_699.jpeg"/>
          <p:cNvPicPr>
            <a:picLocks noChangeAspect="1"/>
          </p:cNvPicPr>
          <p:nvPr/>
        </p:nvPicPr>
        <p:blipFill>
          <a:blip r:embed="rId3" cstate="email"/>
          <a:stretch>
            <a:fillRect/>
          </a:stretch>
        </p:blipFill>
        <p:spPr>
          <a:xfrm>
            <a:off x="0" y="3375417"/>
            <a:ext cx="5572132" cy="3482583"/>
          </a:xfrm>
          <a:prstGeom prst="rect">
            <a:avLst/>
          </a:prstGeom>
        </p:spPr>
      </p:pic>
      <p:pic>
        <p:nvPicPr>
          <p:cNvPr id="7" name="Рисунок 6" descr="630774693.jpg"/>
          <p:cNvPicPr>
            <a:picLocks noChangeAspect="1"/>
          </p:cNvPicPr>
          <p:nvPr/>
        </p:nvPicPr>
        <p:blipFill>
          <a:blip r:embed="rId4" cstate="email"/>
          <a:stretch>
            <a:fillRect/>
          </a:stretch>
        </p:blipFill>
        <p:spPr>
          <a:xfrm>
            <a:off x="3857621" y="0"/>
            <a:ext cx="5286379" cy="3735708"/>
          </a:xfrm>
          <a:prstGeom prst="rect">
            <a:avLst/>
          </a:prstGeom>
        </p:spPr>
      </p:pic>
      <p:sp>
        <p:nvSpPr>
          <p:cNvPr id="8" name="Содержимое 2"/>
          <p:cNvSpPr txBox="1">
            <a:spLocks/>
          </p:cNvSpPr>
          <p:nvPr/>
        </p:nvSpPr>
        <p:spPr>
          <a:xfrm>
            <a:off x="214282" y="1214422"/>
            <a:ext cx="3400420" cy="1614486"/>
          </a:xfrm>
          <a:prstGeom prst="rect">
            <a:avLst/>
          </a:prstGeom>
        </p:spPr>
        <p:txBody>
          <a:bodyPr vert="horz" lIns="91440" tIns="45720" rIns="91440" bIns="45720" rtlCol="0">
            <a:normAutofit/>
          </a:bodyPr>
          <a:lstStyle/>
          <a:p>
            <a:pPr marL="514350" marR="0" lvl="0" indent="-51435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006600"/>
                </a:solidFill>
                <a:effectLst/>
                <a:uLnTx/>
                <a:uFillTx/>
                <a:latin typeface="Bookman Old Style" pitchFamily="18" charset="0"/>
                <a:ea typeface="+mn-ea"/>
                <a:cs typeface="Courier New" pitchFamily="49" charset="0"/>
              </a:rPr>
              <a:t>Say</a:t>
            </a:r>
            <a:r>
              <a:rPr kumimoji="0" lang="en-US" sz="3200" b="1" i="0" u="none" strike="noStrike" kern="1200" cap="none" spc="0" normalizeH="0" noProof="0" dirty="0" smtClean="0">
                <a:ln>
                  <a:noFill/>
                </a:ln>
                <a:solidFill>
                  <a:srgbClr val="006600"/>
                </a:solidFill>
                <a:effectLst/>
                <a:uLnTx/>
                <a:uFillTx/>
                <a:latin typeface="Bookman Old Style" pitchFamily="18" charset="0"/>
                <a:ea typeface="+mn-ea"/>
                <a:cs typeface="Courier New" pitchFamily="49" charset="0"/>
              </a:rPr>
              <a:t> what the pictures</a:t>
            </a:r>
            <a:endParaRPr kumimoji="0" lang="en-US" sz="3200" b="1" i="0" u="none" strike="noStrike" kern="1200" cap="none" spc="0" normalizeH="0" baseline="0" noProof="0" dirty="0" smtClean="0">
              <a:ln>
                <a:noFill/>
              </a:ln>
              <a:solidFill>
                <a:srgbClr val="006600"/>
              </a:solidFill>
              <a:effectLst/>
              <a:uLnTx/>
              <a:uFillTx/>
              <a:latin typeface="Bookman Old Style" pitchFamily="18" charset="0"/>
              <a:ea typeface="+mn-ea"/>
              <a:cs typeface="Courier New" pitchFamily="49"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Овал 8"/>
          <p:cNvSpPr/>
          <p:nvPr/>
        </p:nvSpPr>
        <p:spPr>
          <a:xfrm>
            <a:off x="3571868" y="3000372"/>
            <a:ext cx="857224" cy="7143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solidFill>
                  <a:srgbClr val="0070C0"/>
                </a:solidFill>
              </a:rPr>
              <a:t>1</a:t>
            </a:r>
            <a:endParaRPr lang="ru-RU" sz="3200" b="1" dirty="0">
              <a:solidFill>
                <a:srgbClr val="0070C0"/>
              </a:solidFill>
            </a:endParaRPr>
          </a:p>
        </p:txBody>
      </p:sp>
      <p:sp>
        <p:nvSpPr>
          <p:cNvPr id="10" name="Овал 9"/>
          <p:cNvSpPr/>
          <p:nvPr/>
        </p:nvSpPr>
        <p:spPr>
          <a:xfrm>
            <a:off x="0" y="6143620"/>
            <a:ext cx="857224" cy="7143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solidFill>
                  <a:srgbClr val="0070C0"/>
                </a:solidFill>
              </a:rPr>
              <a:t>2</a:t>
            </a:r>
            <a:endParaRPr lang="ru-RU" sz="3200" b="1" dirty="0">
              <a:solidFill>
                <a:srgbClr val="0070C0"/>
              </a:solidFill>
            </a:endParaRPr>
          </a:p>
        </p:txBody>
      </p:sp>
      <p:sp>
        <p:nvSpPr>
          <p:cNvPr id="11" name="Содержимое 2"/>
          <p:cNvSpPr txBox="1">
            <a:spLocks/>
          </p:cNvSpPr>
          <p:nvPr/>
        </p:nvSpPr>
        <p:spPr>
          <a:xfrm>
            <a:off x="5743580" y="3857628"/>
            <a:ext cx="3400420" cy="1614486"/>
          </a:xfrm>
          <a:prstGeom prst="rect">
            <a:avLst/>
          </a:prstGeom>
        </p:spPr>
        <p:txBody>
          <a:bodyPr vert="horz" lIns="91440" tIns="45720" rIns="91440" bIns="45720" rtlCol="0">
            <a:normAutofit/>
          </a:bodyPr>
          <a:lstStyle/>
          <a:p>
            <a:pPr marL="514350" marR="0" lvl="0" indent="-51435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dirty="0" smtClean="0">
                <a:solidFill>
                  <a:srgbClr val="006600"/>
                </a:solidFill>
                <a:latin typeface="Bookman Old Style" pitchFamily="18" charset="0"/>
                <a:cs typeface="Courier New" pitchFamily="49" charset="0"/>
              </a:rPr>
              <a:t>Have in common</a:t>
            </a:r>
            <a:endParaRPr kumimoji="0" lang="en-US" sz="3200" b="1" i="0" u="none" strike="noStrike" kern="1200" cap="none" spc="0" normalizeH="0" baseline="0" noProof="0" dirty="0" smtClean="0">
              <a:ln>
                <a:noFill/>
              </a:ln>
              <a:solidFill>
                <a:srgbClr val="006600"/>
              </a:solidFill>
              <a:effectLst/>
              <a:uLnTx/>
              <a:uFillTx/>
              <a:latin typeface="Bookman Old Style" pitchFamily="18" charset="0"/>
              <a:ea typeface="+mn-ea"/>
              <a:cs typeface="Courier New" pitchFamily="49"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3" name="Рисунок 12" descr="ChristmasSanta.gif"/>
          <p:cNvPicPr>
            <a:picLocks noChangeAspect="1"/>
          </p:cNvPicPr>
          <p:nvPr/>
        </p:nvPicPr>
        <p:blipFill>
          <a:blip r:embed="rId5"/>
          <a:stretch>
            <a:fillRect/>
          </a:stretch>
        </p:blipFill>
        <p:spPr>
          <a:xfrm>
            <a:off x="6643702" y="5286388"/>
            <a:ext cx="1272219" cy="1365727"/>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6" name="Рисунок 5" descr="christmas-santa-claus_699.jpeg"/>
          <p:cNvPicPr>
            <a:picLocks noChangeAspect="1"/>
          </p:cNvPicPr>
          <p:nvPr/>
        </p:nvPicPr>
        <p:blipFill>
          <a:blip r:embed="rId3" cstate="email"/>
          <a:stretch>
            <a:fillRect/>
          </a:stretch>
        </p:blipFill>
        <p:spPr>
          <a:xfrm>
            <a:off x="0" y="3375417"/>
            <a:ext cx="5572132" cy="3482583"/>
          </a:xfrm>
          <a:prstGeom prst="rect">
            <a:avLst/>
          </a:prstGeom>
        </p:spPr>
      </p:pic>
      <p:pic>
        <p:nvPicPr>
          <p:cNvPr id="7" name="Рисунок 6" descr="630774693.jpg"/>
          <p:cNvPicPr>
            <a:picLocks noChangeAspect="1"/>
          </p:cNvPicPr>
          <p:nvPr/>
        </p:nvPicPr>
        <p:blipFill>
          <a:blip r:embed="rId4" cstate="email"/>
          <a:stretch>
            <a:fillRect/>
          </a:stretch>
        </p:blipFill>
        <p:spPr>
          <a:xfrm>
            <a:off x="3857621" y="0"/>
            <a:ext cx="5286379" cy="3735708"/>
          </a:xfrm>
          <a:prstGeom prst="rect">
            <a:avLst/>
          </a:prstGeom>
        </p:spPr>
      </p:pic>
      <p:sp>
        <p:nvSpPr>
          <p:cNvPr id="8" name="Содержимое 2"/>
          <p:cNvSpPr txBox="1">
            <a:spLocks/>
          </p:cNvSpPr>
          <p:nvPr/>
        </p:nvSpPr>
        <p:spPr>
          <a:xfrm>
            <a:off x="214282" y="1214422"/>
            <a:ext cx="3400420" cy="1614486"/>
          </a:xfrm>
          <a:prstGeom prst="rect">
            <a:avLst/>
          </a:prstGeom>
        </p:spPr>
        <p:txBody>
          <a:bodyPr vert="horz" lIns="91440" tIns="45720" rIns="91440" bIns="45720" rtlCol="0">
            <a:normAutofit/>
          </a:bodyPr>
          <a:lstStyle/>
          <a:p>
            <a:pPr marL="514350" marR="0" lvl="0" indent="-51435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006600"/>
                </a:solidFill>
                <a:effectLst/>
                <a:uLnTx/>
                <a:uFillTx/>
                <a:latin typeface="Bookman Old Style" pitchFamily="18" charset="0"/>
                <a:ea typeface="+mn-ea"/>
                <a:cs typeface="Courier New" pitchFamily="49" charset="0"/>
              </a:rPr>
              <a:t>Say</a:t>
            </a:r>
            <a:r>
              <a:rPr kumimoji="0" lang="en-US" sz="3200" b="1" i="0" u="none" strike="noStrike" kern="1200" cap="none" spc="0" normalizeH="0" noProof="0" dirty="0" smtClean="0">
                <a:ln>
                  <a:noFill/>
                </a:ln>
                <a:solidFill>
                  <a:srgbClr val="006600"/>
                </a:solidFill>
                <a:effectLst/>
                <a:uLnTx/>
                <a:uFillTx/>
                <a:latin typeface="Bookman Old Style" pitchFamily="18" charset="0"/>
                <a:ea typeface="+mn-ea"/>
                <a:cs typeface="Courier New" pitchFamily="49" charset="0"/>
              </a:rPr>
              <a:t> in what way</a:t>
            </a:r>
            <a:endParaRPr kumimoji="0" lang="en-US" sz="3200" b="1" i="0" u="none" strike="noStrike" kern="1200" cap="none" spc="0" normalizeH="0" baseline="0" noProof="0" dirty="0" smtClean="0">
              <a:ln>
                <a:noFill/>
              </a:ln>
              <a:solidFill>
                <a:srgbClr val="006600"/>
              </a:solidFill>
              <a:effectLst/>
              <a:uLnTx/>
              <a:uFillTx/>
              <a:latin typeface="Bookman Old Style" pitchFamily="18" charset="0"/>
              <a:ea typeface="+mn-ea"/>
              <a:cs typeface="Courier New" pitchFamily="49"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Овал 8"/>
          <p:cNvSpPr/>
          <p:nvPr/>
        </p:nvSpPr>
        <p:spPr>
          <a:xfrm>
            <a:off x="3571868" y="3000372"/>
            <a:ext cx="857224" cy="7143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solidFill>
                  <a:srgbClr val="0070C0"/>
                </a:solidFill>
              </a:rPr>
              <a:t>1</a:t>
            </a:r>
            <a:endParaRPr lang="ru-RU" sz="3200" b="1" dirty="0">
              <a:solidFill>
                <a:srgbClr val="0070C0"/>
              </a:solidFill>
            </a:endParaRPr>
          </a:p>
        </p:txBody>
      </p:sp>
      <p:sp>
        <p:nvSpPr>
          <p:cNvPr id="10" name="Овал 9"/>
          <p:cNvSpPr/>
          <p:nvPr/>
        </p:nvSpPr>
        <p:spPr>
          <a:xfrm>
            <a:off x="0" y="6143620"/>
            <a:ext cx="857224" cy="7143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solidFill>
                  <a:srgbClr val="0070C0"/>
                </a:solidFill>
              </a:rPr>
              <a:t>2</a:t>
            </a:r>
            <a:endParaRPr lang="ru-RU" sz="3200" b="1" dirty="0">
              <a:solidFill>
                <a:srgbClr val="0070C0"/>
              </a:solidFill>
            </a:endParaRPr>
          </a:p>
        </p:txBody>
      </p:sp>
      <p:sp>
        <p:nvSpPr>
          <p:cNvPr id="11" name="Содержимое 2"/>
          <p:cNvSpPr txBox="1">
            <a:spLocks/>
          </p:cNvSpPr>
          <p:nvPr/>
        </p:nvSpPr>
        <p:spPr>
          <a:xfrm>
            <a:off x="5743580" y="4000504"/>
            <a:ext cx="3400420" cy="1614486"/>
          </a:xfrm>
          <a:prstGeom prst="rect">
            <a:avLst/>
          </a:prstGeom>
        </p:spPr>
        <p:txBody>
          <a:bodyPr vert="horz" lIns="91440" tIns="45720" rIns="91440" bIns="45720" rtlCol="0">
            <a:normAutofit/>
          </a:bodyPr>
          <a:lstStyle/>
          <a:p>
            <a:pPr marL="514350" marR="0" lvl="0" indent="-51435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006600"/>
                </a:solidFill>
                <a:effectLst/>
                <a:uLnTx/>
                <a:uFillTx/>
                <a:latin typeface="Bookman Old Style" pitchFamily="18" charset="0"/>
                <a:ea typeface="+mn-ea"/>
                <a:cs typeface="Courier New" pitchFamily="49" charset="0"/>
              </a:rPr>
              <a:t>the</a:t>
            </a:r>
            <a:r>
              <a:rPr kumimoji="0" lang="en-US" sz="3200" b="1" i="0" u="none" strike="noStrike" kern="1200" cap="none" spc="0" normalizeH="0" noProof="0" dirty="0" smtClean="0">
                <a:ln>
                  <a:noFill/>
                </a:ln>
                <a:solidFill>
                  <a:srgbClr val="006600"/>
                </a:solidFill>
                <a:effectLst/>
                <a:uLnTx/>
                <a:uFillTx/>
                <a:latin typeface="Bookman Old Style" pitchFamily="18" charset="0"/>
                <a:ea typeface="+mn-ea"/>
                <a:cs typeface="Courier New" pitchFamily="49" charset="0"/>
              </a:rPr>
              <a:t> pictures are different</a:t>
            </a:r>
            <a:endParaRPr kumimoji="0" lang="en-US" sz="3200" b="1" i="0" u="none" strike="noStrike" kern="1200" cap="none" spc="0" normalizeH="0" baseline="0" noProof="0" dirty="0" smtClean="0">
              <a:ln>
                <a:noFill/>
              </a:ln>
              <a:solidFill>
                <a:srgbClr val="006600"/>
              </a:solidFill>
              <a:effectLst/>
              <a:uLnTx/>
              <a:uFillTx/>
              <a:latin typeface="Bookman Old Style" pitchFamily="18" charset="0"/>
              <a:ea typeface="+mn-ea"/>
              <a:cs typeface="Courier New" pitchFamily="49"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3" name="Рисунок 12" descr="ChristmasSanta.gif"/>
          <p:cNvPicPr>
            <a:picLocks noChangeAspect="1"/>
          </p:cNvPicPr>
          <p:nvPr/>
        </p:nvPicPr>
        <p:blipFill>
          <a:blip r:embed="rId5"/>
          <a:stretch>
            <a:fillRect/>
          </a:stretch>
        </p:blipFill>
        <p:spPr>
          <a:xfrm>
            <a:off x="6643702" y="5286388"/>
            <a:ext cx="1272219" cy="1365727"/>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6" name="Рисунок 5" descr="christmas-santa-claus_699.jpeg"/>
          <p:cNvPicPr>
            <a:picLocks noChangeAspect="1"/>
          </p:cNvPicPr>
          <p:nvPr/>
        </p:nvPicPr>
        <p:blipFill>
          <a:blip r:embed="rId3" cstate="email"/>
          <a:stretch>
            <a:fillRect/>
          </a:stretch>
        </p:blipFill>
        <p:spPr>
          <a:xfrm>
            <a:off x="0" y="3375417"/>
            <a:ext cx="5572132" cy="3482583"/>
          </a:xfrm>
          <a:prstGeom prst="rect">
            <a:avLst/>
          </a:prstGeom>
        </p:spPr>
      </p:pic>
      <p:pic>
        <p:nvPicPr>
          <p:cNvPr id="7" name="Рисунок 6" descr="630774693.jpg"/>
          <p:cNvPicPr>
            <a:picLocks noChangeAspect="1"/>
          </p:cNvPicPr>
          <p:nvPr/>
        </p:nvPicPr>
        <p:blipFill>
          <a:blip r:embed="rId4" cstate="email"/>
          <a:stretch>
            <a:fillRect/>
          </a:stretch>
        </p:blipFill>
        <p:spPr>
          <a:xfrm>
            <a:off x="3857621" y="0"/>
            <a:ext cx="5286379" cy="3735708"/>
          </a:xfrm>
          <a:prstGeom prst="rect">
            <a:avLst/>
          </a:prstGeom>
        </p:spPr>
      </p:pic>
      <p:sp>
        <p:nvSpPr>
          <p:cNvPr id="8" name="Содержимое 2"/>
          <p:cNvSpPr txBox="1">
            <a:spLocks/>
          </p:cNvSpPr>
          <p:nvPr/>
        </p:nvSpPr>
        <p:spPr>
          <a:xfrm>
            <a:off x="214282" y="1214422"/>
            <a:ext cx="3400420" cy="1614486"/>
          </a:xfrm>
          <a:prstGeom prst="rect">
            <a:avLst/>
          </a:prstGeom>
        </p:spPr>
        <p:txBody>
          <a:bodyPr vert="horz" lIns="91440" tIns="45720" rIns="91440" bIns="45720" rtlCol="0">
            <a:normAutofit fontScale="92500" lnSpcReduction="20000"/>
          </a:bodyPr>
          <a:lstStyle/>
          <a:p>
            <a:pPr marL="514350" marR="0" lvl="0" indent="-51435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006600"/>
                </a:solidFill>
                <a:effectLst/>
                <a:uLnTx/>
                <a:uFillTx/>
                <a:latin typeface="Bookman Old Style" pitchFamily="18" charset="0"/>
                <a:ea typeface="+mn-ea"/>
                <a:cs typeface="Courier New" pitchFamily="49" charset="0"/>
              </a:rPr>
              <a:t>Say</a:t>
            </a:r>
            <a:r>
              <a:rPr lang="en-US" sz="3200" b="1" dirty="0" smtClean="0">
                <a:solidFill>
                  <a:srgbClr val="006600"/>
                </a:solidFill>
                <a:latin typeface="Bookman Old Style" pitchFamily="18" charset="0"/>
                <a:cs typeface="Courier New" pitchFamily="49" charset="0"/>
              </a:rPr>
              <a:t> which of them (Santa Claus or Father Frost)</a:t>
            </a:r>
            <a:endParaRPr kumimoji="0" lang="en-US" sz="3200" b="1" i="0" u="none" strike="noStrike" kern="1200" cap="none" spc="0" normalizeH="0" baseline="0" noProof="0" dirty="0" smtClean="0">
              <a:ln>
                <a:noFill/>
              </a:ln>
              <a:solidFill>
                <a:srgbClr val="006600"/>
              </a:solidFill>
              <a:effectLst/>
              <a:uLnTx/>
              <a:uFillTx/>
              <a:latin typeface="Bookman Old Style" pitchFamily="18" charset="0"/>
              <a:ea typeface="+mn-ea"/>
              <a:cs typeface="Courier New" pitchFamily="49"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Овал 8"/>
          <p:cNvSpPr/>
          <p:nvPr/>
        </p:nvSpPr>
        <p:spPr>
          <a:xfrm>
            <a:off x="3571868" y="3000372"/>
            <a:ext cx="857224" cy="7143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solidFill>
                  <a:srgbClr val="0070C0"/>
                </a:solidFill>
              </a:rPr>
              <a:t>1</a:t>
            </a:r>
            <a:endParaRPr lang="ru-RU" sz="3200" b="1" dirty="0">
              <a:solidFill>
                <a:srgbClr val="0070C0"/>
              </a:solidFill>
            </a:endParaRPr>
          </a:p>
        </p:txBody>
      </p:sp>
      <p:sp>
        <p:nvSpPr>
          <p:cNvPr id="10" name="Овал 9"/>
          <p:cNvSpPr/>
          <p:nvPr/>
        </p:nvSpPr>
        <p:spPr>
          <a:xfrm>
            <a:off x="0" y="6143620"/>
            <a:ext cx="857224" cy="7143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solidFill>
                  <a:srgbClr val="0070C0"/>
                </a:solidFill>
              </a:rPr>
              <a:t>2</a:t>
            </a:r>
            <a:endParaRPr lang="ru-RU" sz="3200" b="1" dirty="0">
              <a:solidFill>
                <a:srgbClr val="0070C0"/>
              </a:solidFill>
            </a:endParaRPr>
          </a:p>
        </p:txBody>
      </p:sp>
      <p:sp>
        <p:nvSpPr>
          <p:cNvPr id="11" name="Содержимое 2"/>
          <p:cNvSpPr txBox="1">
            <a:spLocks/>
          </p:cNvSpPr>
          <p:nvPr/>
        </p:nvSpPr>
        <p:spPr>
          <a:xfrm>
            <a:off x="5572132" y="4000504"/>
            <a:ext cx="3400420" cy="1614486"/>
          </a:xfrm>
          <a:prstGeom prst="rect">
            <a:avLst/>
          </a:prstGeom>
        </p:spPr>
        <p:txBody>
          <a:bodyPr vert="horz" lIns="91440" tIns="45720" rIns="91440" bIns="45720" rtlCol="0">
            <a:normAutofit/>
          </a:bodyPr>
          <a:lstStyle/>
          <a:p>
            <a:pPr marL="514350" marR="0" lvl="0" indent="-51435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006600"/>
                </a:solidFill>
                <a:effectLst/>
                <a:uLnTx/>
                <a:uFillTx/>
                <a:latin typeface="Bookman Old Style" pitchFamily="18" charset="0"/>
                <a:ea typeface="+mn-ea"/>
                <a:cs typeface="Courier New" pitchFamily="49" charset="0"/>
              </a:rPr>
              <a:t>you</a:t>
            </a:r>
            <a:r>
              <a:rPr kumimoji="0" lang="en-US" sz="3200" b="1" i="0" u="none" strike="noStrike" kern="1200" cap="none" spc="0" normalizeH="0" noProof="0" dirty="0" smtClean="0">
                <a:ln>
                  <a:noFill/>
                </a:ln>
                <a:solidFill>
                  <a:srgbClr val="006600"/>
                </a:solidFill>
                <a:effectLst/>
                <a:uLnTx/>
                <a:uFillTx/>
                <a:latin typeface="Bookman Old Style" pitchFamily="18" charset="0"/>
                <a:ea typeface="+mn-ea"/>
                <a:cs typeface="Courier New" pitchFamily="49" charset="0"/>
              </a:rPr>
              <a:t> like more</a:t>
            </a:r>
            <a:endParaRPr kumimoji="0" lang="en-US" sz="3200" b="1" i="0" u="none" strike="noStrike" kern="1200" cap="none" spc="0" normalizeH="0" baseline="0" noProof="0" dirty="0" smtClean="0">
              <a:ln>
                <a:noFill/>
              </a:ln>
              <a:solidFill>
                <a:srgbClr val="006600"/>
              </a:solidFill>
              <a:effectLst/>
              <a:uLnTx/>
              <a:uFillTx/>
              <a:latin typeface="Bookman Old Style" pitchFamily="18" charset="0"/>
              <a:ea typeface="+mn-ea"/>
              <a:cs typeface="Courier New" pitchFamily="49"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3" name="Рисунок 12" descr="ChristmasSanta.gif"/>
          <p:cNvPicPr>
            <a:picLocks noChangeAspect="1"/>
          </p:cNvPicPr>
          <p:nvPr/>
        </p:nvPicPr>
        <p:blipFill>
          <a:blip r:embed="rId5"/>
          <a:stretch>
            <a:fillRect/>
          </a:stretch>
        </p:blipFill>
        <p:spPr>
          <a:xfrm>
            <a:off x="6643702" y="5286388"/>
            <a:ext cx="1272219" cy="1365727"/>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6" name="Рисунок 5" descr="christmas-santa-claus_699.jpeg"/>
          <p:cNvPicPr>
            <a:picLocks noChangeAspect="1"/>
          </p:cNvPicPr>
          <p:nvPr/>
        </p:nvPicPr>
        <p:blipFill>
          <a:blip r:embed="rId3" cstate="email"/>
          <a:stretch>
            <a:fillRect/>
          </a:stretch>
        </p:blipFill>
        <p:spPr>
          <a:xfrm>
            <a:off x="0" y="3375417"/>
            <a:ext cx="5572132" cy="3482583"/>
          </a:xfrm>
          <a:prstGeom prst="rect">
            <a:avLst/>
          </a:prstGeom>
        </p:spPr>
      </p:pic>
      <p:pic>
        <p:nvPicPr>
          <p:cNvPr id="7" name="Рисунок 6" descr="630774693.jpg"/>
          <p:cNvPicPr>
            <a:picLocks noChangeAspect="1"/>
          </p:cNvPicPr>
          <p:nvPr/>
        </p:nvPicPr>
        <p:blipFill>
          <a:blip r:embed="rId4" cstate="email"/>
          <a:stretch>
            <a:fillRect/>
          </a:stretch>
        </p:blipFill>
        <p:spPr>
          <a:xfrm>
            <a:off x="3857621" y="0"/>
            <a:ext cx="5286379" cy="3735708"/>
          </a:xfrm>
          <a:prstGeom prst="rect">
            <a:avLst/>
          </a:prstGeom>
        </p:spPr>
      </p:pic>
      <p:sp>
        <p:nvSpPr>
          <p:cNvPr id="8" name="Содержимое 2"/>
          <p:cNvSpPr txBox="1">
            <a:spLocks/>
          </p:cNvSpPr>
          <p:nvPr/>
        </p:nvSpPr>
        <p:spPr>
          <a:xfrm>
            <a:off x="214282" y="1214422"/>
            <a:ext cx="3400420" cy="1614486"/>
          </a:xfrm>
          <a:prstGeom prst="rect">
            <a:avLst/>
          </a:prstGeom>
        </p:spPr>
        <p:txBody>
          <a:bodyPr vert="horz" lIns="91440" tIns="45720" rIns="91440" bIns="45720" rtlCol="0">
            <a:normAutofit/>
          </a:bodyPr>
          <a:lstStyle/>
          <a:p>
            <a:pPr marL="514350" marR="0" lvl="0" indent="-51435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dirty="0" smtClean="0">
                <a:solidFill>
                  <a:srgbClr val="006600"/>
                </a:solidFill>
                <a:latin typeface="Bookman Old Style" pitchFamily="18" charset="0"/>
                <a:cs typeface="Courier New" pitchFamily="49" charset="0"/>
              </a:rPr>
              <a:t>Explain why</a:t>
            </a:r>
            <a:endParaRPr kumimoji="0" lang="en-US" sz="3200" b="1" i="0" u="none" strike="noStrike" kern="1200" cap="none" spc="0" normalizeH="0" baseline="0" noProof="0" dirty="0" smtClean="0">
              <a:ln>
                <a:noFill/>
              </a:ln>
              <a:solidFill>
                <a:srgbClr val="006600"/>
              </a:solidFill>
              <a:effectLst/>
              <a:uLnTx/>
              <a:uFillTx/>
              <a:latin typeface="Bookman Old Style" pitchFamily="18" charset="0"/>
              <a:ea typeface="+mn-ea"/>
              <a:cs typeface="Courier New" pitchFamily="49"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Овал 8"/>
          <p:cNvSpPr/>
          <p:nvPr/>
        </p:nvSpPr>
        <p:spPr>
          <a:xfrm>
            <a:off x="3571868" y="3000372"/>
            <a:ext cx="857224" cy="7143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solidFill>
                  <a:srgbClr val="0070C0"/>
                </a:solidFill>
              </a:rPr>
              <a:t>1</a:t>
            </a:r>
            <a:endParaRPr lang="ru-RU" sz="3200" b="1" dirty="0">
              <a:solidFill>
                <a:srgbClr val="0070C0"/>
              </a:solidFill>
            </a:endParaRPr>
          </a:p>
        </p:txBody>
      </p:sp>
      <p:sp>
        <p:nvSpPr>
          <p:cNvPr id="10" name="Овал 9"/>
          <p:cNvSpPr/>
          <p:nvPr/>
        </p:nvSpPr>
        <p:spPr>
          <a:xfrm>
            <a:off x="0" y="6143620"/>
            <a:ext cx="857224" cy="7143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solidFill>
                  <a:srgbClr val="0070C0"/>
                </a:solidFill>
              </a:rPr>
              <a:t>2</a:t>
            </a:r>
            <a:endParaRPr lang="ru-RU" sz="3200" b="1" dirty="0">
              <a:solidFill>
                <a:srgbClr val="0070C0"/>
              </a:solidFill>
            </a:endParaRPr>
          </a:p>
        </p:txBody>
      </p:sp>
      <p:pic>
        <p:nvPicPr>
          <p:cNvPr id="11" name="Рисунок 10" descr="ChristmasSanta.gif"/>
          <p:cNvPicPr>
            <a:picLocks noChangeAspect="1"/>
          </p:cNvPicPr>
          <p:nvPr/>
        </p:nvPicPr>
        <p:blipFill>
          <a:blip r:embed="rId5"/>
          <a:stretch>
            <a:fillRect/>
          </a:stretch>
        </p:blipFill>
        <p:spPr>
          <a:xfrm>
            <a:off x="6643702" y="5286388"/>
            <a:ext cx="1272219" cy="1365727"/>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571744"/>
            <a:ext cx="7772400" cy="1470025"/>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7200" b="1" cap="all" dirty="0" smtClean="0">
                <a:ln w="0"/>
                <a:solidFill>
                  <a:srgbClr val="FF0000"/>
                </a:solidFill>
                <a:effectLst>
                  <a:reflection blurRad="12700" stA="50000" endPos="50000" dist="5000" dir="5400000" sy="-100000" rotWithShape="0"/>
                </a:effectLst>
                <a:latin typeface="Bookman Old Style" pitchFamily="18" charset="0"/>
                <a:cs typeface="Courier New" pitchFamily="49" charset="0"/>
              </a:rPr>
              <a:t>HOW WELL</a:t>
            </a:r>
            <a:br>
              <a:rPr lang="en-US" sz="7200" b="1" cap="all" dirty="0" smtClean="0">
                <a:ln w="0"/>
                <a:solidFill>
                  <a:srgbClr val="FF0000"/>
                </a:solidFill>
                <a:effectLst>
                  <a:reflection blurRad="12700" stA="50000" endPos="50000" dist="5000" dir="5400000" sy="-100000" rotWithShape="0"/>
                </a:effectLst>
                <a:latin typeface="Bookman Old Style" pitchFamily="18" charset="0"/>
                <a:cs typeface="Courier New" pitchFamily="49" charset="0"/>
              </a:rPr>
            </a:br>
            <a:r>
              <a:rPr lang="en-US" sz="7200" b="1" cap="all" dirty="0" smtClean="0">
                <a:ln w="0"/>
                <a:solidFill>
                  <a:srgbClr val="FF0000"/>
                </a:solidFill>
                <a:effectLst>
                  <a:reflection blurRad="12700" stA="50000" endPos="50000" dist="5000" dir="5400000" sy="-100000" rotWithShape="0"/>
                </a:effectLst>
                <a:latin typeface="Bookman Old Style" pitchFamily="18" charset="0"/>
                <a:cs typeface="Courier New" pitchFamily="49" charset="0"/>
              </a:rPr>
              <a:t>DO YOU KNOW</a:t>
            </a:r>
            <a:br>
              <a:rPr lang="en-US" sz="7200" b="1" cap="all" dirty="0" smtClean="0">
                <a:ln w="0"/>
                <a:solidFill>
                  <a:srgbClr val="FF0000"/>
                </a:solidFill>
                <a:effectLst>
                  <a:reflection blurRad="12700" stA="50000" endPos="50000" dist="5000" dir="5400000" sy="-100000" rotWithShape="0"/>
                </a:effectLst>
                <a:latin typeface="Bookman Old Style" pitchFamily="18" charset="0"/>
                <a:cs typeface="Courier New" pitchFamily="49" charset="0"/>
              </a:rPr>
            </a:br>
            <a:r>
              <a:rPr lang="en-US" sz="7200" b="1" cap="all" dirty="0" smtClean="0">
                <a:ln w="0"/>
                <a:solidFill>
                  <a:srgbClr val="FF0000"/>
                </a:solidFill>
                <a:effectLst>
                  <a:reflection blurRad="12700" stA="50000" endPos="50000" dist="5000" dir="5400000" sy="-100000" rotWithShape="0"/>
                </a:effectLst>
                <a:latin typeface="Bookman Old Style" pitchFamily="18" charset="0"/>
                <a:cs typeface="Courier New" pitchFamily="49" charset="0"/>
              </a:rPr>
              <a:t>your class?</a:t>
            </a:r>
            <a:endParaRPr lang="ru-RU" sz="7200" b="1" cap="all" dirty="0">
              <a:ln w="0"/>
              <a:solidFill>
                <a:srgbClr val="FF0000"/>
              </a:solidFill>
              <a:effectLst>
                <a:reflection blurRad="12700" stA="50000" endPos="50000" dist="5000" dir="5400000" sy="-100000" rotWithShape="0"/>
              </a:effectLst>
              <a:latin typeface="Bookman Old Style" pitchFamily="18" charset="0"/>
              <a:cs typeface="Courier New" pitchFamily="49" charset="0"/>
            </a:endParaRPr>
          </a:p>
        </p:txBody>
      </p:sp>
      <p:pic>
        <p:nvPicPr>
          <p:cNvPr id="3" name="Рисунок 2"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
        <p:nvSpPr>
          <p:cNvPr id="8" name="Скругленный прямоугольник 7"/>
          <p:cNvSpPr/>
          <p:nvPr/>
        </p:nvSpPr>
        <p:spPr>
          <a:xfrm>
            <a:off x="857224" y="714356"/>
            <a:ext cx="7429552" cy="4500594"/>
          </a:xfrm>
          <a:prstGeom prst="roundRect">
            <a:avLst/>
          </a:prstGeom>
          <a:ln w="5715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Your photo</a:t>
            </a:r>
            <a:endParaRPr lang="ru-RU" sz="3200" b="1" dirty="0">
              <a:solidFill>
                <a:srgbClr val="006600"/>
              </a:solidFill>
              <a:latin typeface="Bookman Old Style" pitchFamily="18" charset="0"/>
            </a:endParaRPr>
          </a:p>
        </p:txBody>
      </p:sp>
      <p:sp>
        <p:nvSpPr>
          <p:cNvPr id="9" name="Скругленный прямоугольник 8"/>
          <p:cNvSpPr/>
          <p:nvPr/>
        </p:nvSpPr>
        <p:spPr>
          <a:xfrm>
            <a:off x="285720" y="5500702"/>
            <a:ext cx="8572560" cy="1152532"/>
          </a:xfrm>
          <a:prstGeom prst="roundRect">
            <a:avLst/>
          </a:prstGeom>
          <a:ln w="5715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514350" indent="-514350" algn="ctr">
              <a:buNone/>
            </a:pPr>
            <a:r>
              <a:rPr lang="en-US" sz="3200" b="1" dirty="0" smtClean="0">
                <a:solidFill>
                  <a:srgbClr val="FF0000"/>
                </a:solidFill>
                <a:latin typeface="Bookman Old Style" pitchFamily="18" charset="0"/>
                <a:cs typeface="Courier New" pitchFamily="49" charset="0"/>
              </a:rPr>
              <a:t>When and where the photo was taken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85720" y="5500702"/>
            <a:ext cx="8572560" cy="1152532"/>
          </a:xfrm>
          <a:prstGeom prst="roundRect">
            <a:avLst/>
          </a:prstGeom>
          <a:ln w="5715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514350" indent="-514350" algn="ctr">
              <a:buNone/>
            </a:pPr>
            <a:r>
              <a:rPr lang="en-US" sz="3200" b="1" dirty="0" smtClean="0">
                <a:solidFill>
                  <a:srgbClr val="FF0000"/>
                </a:solidFill>
                <a:latin typeface="Bookman Old Style" pitchFamily="18" charset="0"/>
                <a:cs typeface="Courier New" pitchFamily="49" charset="0"/>
              </a:rPr>
              <a:t>What/who is in the photo</a:t>
            </a:r>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
        <p:nvSpPr>
          <p:cNvPr id="5" name="Скругленный прямоугольник 4"/>
          <p:cNvSpPr/>
          <p:nvPr/>
        </p:nvSpPr>
        <p:spPr>
          <a:xfrm>
            <a:off x="857224" y="714356"/>
            <a:ext cx="7429552" cy="4500594"/>
          </a:xfrm>
          <a:prstGeom prst="roundRect">
            <a:avLst/>
          </a:prstGeom>
          <a:ln w="5715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Your photo</a:t>
            </a:r>
            <a:endParaRPr lang="ru-RU" sz="3200" b="1" dirty="0">
              <a:solidFill>
                <a:srgbClr val="006600"/>
              </a:solidFill>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3. What </a:t>
            </a:r>
            <a:r>
              <a:rPr lang="en-US" b="1" dirty="0" err="1" smtClean="0">
                <a:solidFill>
                  <a:srgbClr val="006600"/>
                </a:solidFill>
                <a:latin typeface="Bookman Old Style" pitchFamily="18" charset="0"/>
                <a:cs typeface="Courier New" pitchFamily="49" charset="0"/>
              </a:rPr>
              <a:t>colour</a:t>
            </a:r>
            <a:r>
              <a:rPr lang="en-US" b="1" dirty="0" smtClean="0">
                <a:solidFill>
                  <a:srgbClr val="006600"/>
                </a:solidFill>
                <a:latin typeface="Bookman Old Style" pitchFamily="18" charset="0"/>
                <a:cs typeface="Courier New" pitchFamily="49" charset="0"/>
              </a:rPr>
              <a:t> are his boots and his belt?</a:t>
            </a:r>
          </a:p>
          <a:p>
            <a:pPr marL="514350" indent="-514350" algn="ctr">
              <a:buAutoNum type="alphaUcPeriod"/>
            </a:pPr>
            <a:r>
              <a:rPr lang="en-US" b="1" dirty="0" smtClean="0">
                <a:solidFill>
                  <a:srgbClr val="006600"/>
                </a:solidFill>
                <a:latin typeface="Bookman Old Style" pitchFamily="18" charset="0"/>
                <a:cs typeface="Courier New" pitchFamily="49" charset="0"/>
              </a:rPr>
              <a:t>Black</a:t>
            </a:r>
          </a:p>
          <a:p>
            <a:pPr marL="514350" indent="-514350" algn="ctr">
              <a:buAutoNum type="alphaUcPeriod"/>
            </a:pPr>
            <a:r>
              <a:rPr lang="en-US" b="1" dirty="0" smtClean="0">
                <a:solidFill>
                  <a:srgbClr val="006600"/>
                </a:solidFill>
                <a:latin typeface="Bookman Old Style" pitchFamily="18" charset="0"/>
                <a:cs typeface="Courier New" pitchFamily="49" charset="0"/>
              </a:rPr>
              <a:t>Red</a:t>
            </a:r>
          </a:p>
          <a:p>
            <a:pPr marL="514350" indent="-514350" algn="ctr">
              <a:buAutoNum type="alphaUcPeriod"/>
            </a:pPr>
            <a:r>
              <a:rPr lang="en-US" b="1" dirty="0" err="1" smtClean="0">
                <a:solidFill>
                  <a:srgbClr val="006600"/>
                </a:solidFill>
                <a:latin typeface="Bookman Old Style" pitchFamily="18" charset="0"/>
                <a:cs typeface="Courier New" pitchFamily="49" charset="0"/>
              </a:rPr>
              <a:t>Broan</a:t>
            </a:r>
            <a:endParaRPr lang="en-US" b="1" dirty="0" smtClean="0">
              <a:solidFill>
                <a:srgbClr val="006600"/>
              </a:solidFill>
              <a:latin typeface="Bookman Old Style" pitchFamily="18" charset="0"/>
              <a:cs typeface="Courier New" pitchFamily="49" charset="0"/>
            </a:endParaRP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
        <p:nvSpPr>
          <p:cNvPr id="5" name="Скругленный прямоугольник 4"/>
          <p:cNvSpPr/>
          <p:nvPr/>
        </p:nvSpPr>
        <p:spPr>
          <a:xfrm>
            <a:off x="857224" y="714356"/>
            <a:ext cx="7429552" cy="4500594"/>
          </a:xfrm>
          <a:prstGeom prst="roundRect">
            <a:avLst/>
          </a:prstGeom>
          <a:ln w="5715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Your photo</a:t>
            </a:r>
            <a:endParaRPr lang="ru-RU" sz="3200" b="1" dirty="0">
              <a:solidFill>
                <a:srgbClr val="006600"/>
              </a:solidFill>
              <a:latin typeface="Bookman Old Style" pitchFamily="18" charset="0"/>
            </a:endParaRPr>
          </a:p>
        </p:txBody>
      </p:sp>
      <p:sp>
        <p:nvSpPr>
          <p:cNvPr id="8" name="Скругленный прямоугольник 7"/>
          <p:cNvSpPr/>
          <p:nvPr/>
        </p:nvSpPr>
        <p:spPr>
          <a:xfrm>
            <a:off x="285720" y="5500702"/>
            <a:ext cx="8572560" cy="1152532"/>
          </a:xfrm>
          <a:prstGeom prst="roundRect">
            <a:avLst/>
          </a:prstGeom>
          <a:ln w="5715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514350" indent="-514350" algn="ctr">
              <a:buNone/>
            </a:pPr>
            <a:r>
              <a:rPr lang="en-US" sz="3200" b="1" dirty="0" smtClean="0">
                <a:solidFill>
                  <a:srgbClr val="FF0000"/>
                </a:solidFill>
                <a:latin typeface="Bookman Old Style" pitchFamily="18" charset="0"/>
                <a:cs typeface="Courier New" pitchFamily="49" charset="0"/>
              </a:rPr>
              <a:t>What is happening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
        <p:nvSpPr>
          <p:cNvPr id="5" name="Скругленный прямоугольник 4"/>
          <p:cNvSpPr/>
          <p:nvPr/>
        </p:nvSpPr>
        <p:spPr>
          <a:xfrm>
            <a:off x="857224" y="714356"/>
            <a:ext cx="7429552" cy="4500594"/>
          </a:xfrm>
          <a:prstGeom prst="roundRect">
            <a:avLst/>
          </a:prstGeom>
          <a:ln w="5715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Your photo</a:t>
            </a:r>
            <a:endParaRPr lang="ru-RU" sz="3200" b="1" dirty="0">
              <a:solidFill>
                <a:srgbClr val="006600"/>
              </a:solidFill>
              <a:latin typeface="Bookman Old Style" pitchFamily="18" charset="0"/>
            </a:endParaRPr>
          </a:p>
        </p:txBody>
      </p:sp>
      <p:sp>
        <p:nvSpPr>
          <p:cNvPr id="8" name="Скругленный прямоугольник 7"/>
          <p:cNvSpPr/>
          <p:nvPr/>
        </p:nvSpPr>
        <p:spPr>
          <a:xfrm>
            <a:off x="285720" y="5500702"/>
            <a:ext cx="8572560" cy="1152532"/>
          </a:xfrm>
          <a:prstGeom prst="roundRect">
            <a:avLst/>
          </a:prstGeom>
          <a:ln w="5715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514350" indent="-514350" algn="ctr">
              <a:buNone/>
            </a:pPr>
            <a:r>
              <a:rPr lang="en-US" sz="3200" b="1" dirty="0" smtClean="0">
                <a:solidFill>
                  <a:srgbClr val="FF0000"/>
                </a:solidFill>
                <a:latin typeface="Bookman Old Style" pitchFamily="18" charset="0"/>
                <a:cs typeface="Courier New" pitchFamily="49" charset="0"/>
              </a:rPr>
              <a:t>Why you keep the photo in your album</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
        <p:nvSpPr>
          <p:cNvPr id="6" name="Скругленный прямоугольник 5"/>
          <p:cNvSpPr/>
          <p:nvPr/>
        </p:nvSpPr>
        <p:spPr>
          <a:xfrm>
            <a:off x="857224" y="714356"/>
            <a:ext cx="7429552" cy="4500594"/>
          </a:xfrm>
          <a:prstGeom prst="roundRect">
            <a:avLst/>
          </a:prstGeom>
          <a:ln w="5715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solidFill>
                  <a:srgbClr val="006600"/>
                </a:solidFill>
                <a:latin typeface="Bookman Old Style" pitchFamily="18" charset="0"/>
              </a:rPr>
              <a:t>Your photo</a:t>
            </a:r>
            <a:endParaRPr lang="ru-RU" sz="3200" b="1" dirty="0">
              <a:solidFill>
                <a:srgbClr val="006600"/>
              </a:solidFill>
              <a:latin typeface="Bookman Old Style" pitchFamily="18" charset="0"/>
            </a:endParaRPr>
          </a:p>
        </p:txBody>
      </p:sp>
      <p:sp>
        <p:nvSpPr>
          <p:cNvPr id="8" name="Скругленный прямоугольник 7"/>
          <p:cNvSpPr/>
          <p:nvPr/>
        </p:nvSpPr>
        <p:spPr>
          <a:xfrm>
            <a:off x="285720" y="5500702"/>
            <a:ext cx="8572560" cy="1152532"/>
          </a:xfrm>
          <a:prstGeom prst="roundRect">
            <a:avLst/>
          </a:prstGeom>
          <a:ln w="5715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514350" indent="-514350" algn="ctr">
              <a:buNone/>
            </a:pPr>
            <a:r>
              <a:rPr lang="en-US" sz="3200" b="1" dirty="0" smtClean="0">
                <a:solidFill>
                  <a:srgbClr val="FF0000"/>
                </a:solidFill>
                <a:latin typeface="Bookman Old Style" pitchFamily="18" charset="0"/>
                <a:cs typeface="Courier New" pitchFamily="49" charset="0"/>
              </a:rPr>
              <a:t>Why you decided to show the photo to your friend</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13" name="Рисунок 12" descr="at183636543.gif"/>
          <p:cNvPicPr>
            <a:picLocks noChangeAspect="1"/>
          </p:cNvPicPr>
          <p:nvPr/>
        </p:nvPicPr>
        <p:blipFill>
          <a:blip r:embed="rId3"/>
          <a:stretch>
            <a:fillRect/>
          </a:stretch>
        </p:blipFill>
        <p:spPr>
          <a:xfrm>
            <a:off x="460046" y="2000240"/>
            <a:ext cx="8326796" cy="2996218"/>
          </a:xfrm>
          <a:prstGeom prst="rect">
            <a:avLst/>
          </a:prstGeom>
        </p:spPr>
      </p:pic>
      <p:sp>
        <p:nvSpPr>
          <p:cNvPr id="6" name="Скругленный прямоугольник 5"/>
          <p:cNvSpPr/>
          <p:nvPr/>
        </p:nvSpPr>
        <p:spPr>
          <a:xfrm>
            <a:off x="285720" y="5500702"/>
            <a:ext cx="8572560" cy="1152532"/>
          </a:xfrm>
          <a:prstGeom prst="roundRect">
            <a:avLst/>
          </a:prstGeom>
          <a:ln w="5715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514350" indent="-514350" algn="ctr">
              <a:buNone/>
            </a:pPr>
            <a:r>
              <a:rPr lang="en-US" sz="3200" b="1" dirty="0" smtClean="0">
                <a:solidFill>
                  <a:srgbClr val="FF0000"/>
                </a:solidFill>
                <a:latin typeface="Bookman Old Style" pitchFamily="18" charset="0"/>
                <a:cs typeface="Courier New" pitchFamily="49" charset="0"/>
              </a:rPr>
              <a:t>That’s all I wanted to tell you about these </a:t>
            </a:r>
            <a:r>
              <a:rPr lang="en-US" sz="3200" b="1" smtClean="0">
                <a:solidFill>
                  <a:srgbClr val="FF0000"/>
                </a:solidFill>
                <a:latin typeface="Bookman Old Style" pitchFamily="18" charset="0"/>
                <a:cs typeface="Courier New" pitchFamily="49" charset="0"/>
              </a:rPr>
              <a:t>wonderful photos.</a:t>
            </a:r>
            <a:endParaRPr lang="en-US" sz="3200" b="1" dirty="0" smtClean="0">
              <a:solidFill>
                <a:srgbClr val="FF0000"/>
              </a:solidFill>
              <a:latin typeface="Bookman Old Style" pitchFamily="18" charset="0"/>
              <a:cs typeface="Courier New" pitchFamily="49"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3. What </a:t>
            </a:r>
            <a:r>
              <a:rPr lang="en-US" b="1" dirty="0" err="1" smtClean="0">
                <a:solidFill>
                  <a:srgbClr val="006600"/>
                </a:solidFill>
                <a:latin typeface="Bookman Old Style" pitchFamily="18" charset="0"/>
                <a:cs typeface="Courier New" pitchFamily="49" charset="0"/>
              </a:rPr>
              <a:t>colour</a:t>
            </a:r>
            <a:r>
              <a:rPr lang="en-US" b="1" dirty="0" smtClean="0">
                <a:solidFill>
                  <a:srgbClr val="006600"/>
                </a:solidFill>
                <a:latin typeface="Bookman Old Style" pitchFamily="18" charset="0"/>
                <a:cs typeface="Courier New" pitchFamily="49" charset="0"/>
              </a:rPr>
              <a:t> are his boots and his belt?</a:t>
            </a:r>
          </a:p>
          <a:p>
            <a:pPr marL="514350" indent="-514350" algn="ctr">
              <a:buAutoNum type="alphaUcPeriod"/>
            </a:pPr>
            <a:r>
              <a:rPr lang="en-US" b="1" dirty="0" smtClean="0">
                <a:solidFill>
                  <a:srgbClr val="FF0000"/>
                </a:solidFill>
                <a:latin typeface="Bookman Old Style" pitchFamily="18" charset="0"/>
                <a:cs typeface="Courier New" pitchFamily="49" charset="0"/>
              </a:rPr>
              <a:t>Black</a:t>
            </a:r>
          </a:p>
          <a:p>
            <a:pPr marL="514350" indent="-514350" algn="ctr">
              <a:buAutoNum type="alphaUcPeriod"/>
            </a:pPr>
            <a:r>
              <a:rPr lang="en-US" b="1" dirty="0" smtClean="0">
                <a:solidFill>
                  <a:srgbClr val="006600"/>
                </a:solidFill>
                <a:latin typeface="Bookman Old Style" pitchFamily="18" charset="0"/>
                <a:cs typeface="Courier New" pitchFamily="49" charset="0"/>
              </a:rPr>
              <a:t>Red</a:t>
            </a:r>
          </a:p>
          <a:p>
            <a:pPr marL="514350" indent="-514350" algn="ctr">
              <a:buAutoNum type="alphaUcPeriod"/>
            </a:pPr>
            <a:r>
              <a:rPr lang="en-US" b="1" dirty="0" err="1" smtClean="0">
                <a:solidFill>
                  <a:srgbClr val="006600"/>
                </a:solidFill>
                <a:latin typeface="Bookman Old Style" pitchFamily="18" charset="0"/>
                <a:cs typeface="Courier New" pitchFamily="49" charset="0"/>
              </a:rPr>
              <a:t>Broan</a:t>
            </a:r>
            <a:endParaRPr lang="en-US" b="1" dirty="0" smtClean="0">
              <a:solidFill>
                <a:srgbClr val="006600"/>
              </a:solidFill>
              <a:latin typeface="Bookman Old Style" pitchFamily="18" charset="0"/>
              <a:cs typeface="Courier New" pitchFamily="49" charset="0"/>
            </a:endParaRP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5" name="Рисунок 4" descr="03_boots and belta.png"/>
          <p:cNvPicPr>
            <a:picLocks noChangeAspect="1"/>
          </p:cNvPicPr>
          <p:nvPr/>
        </p:nvPicPr>
        <p:blipFill>
          <a:blip r:embed="rId3" cstate="email"/>
          <a:stretch>
            <a:fillRect/>
          </a:stretch>
        </p:blipFill>
        <p:spPr>
          <a:xfrm>
            <a:off x="285720" y="3143248"/>
            <a:ext cx="3374391" cy="328612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lgn="ctr">
              <a:buNone/>
            </a:pPr>
            <a:r>
              <a:rPr lang="en-US" b="1" dirty="0" smtClean="0">
                <a:solidFill>
                  <a:srgbClr val="006600"/>
                </a:solidFill>
                <a:latin typeface="Bookman Old Style" pitchFamily="18" charset="0"/>
                <a:cs typeface="Courier New" pitchFamily="49" charset="0"/>
              </a:rPr>
              <a:t>4. What is he like?</a:t>
            </a:r>
          </a:p>
          <a:p>
            <a:pPr marL="514350" indent="-514350" algn="ctr">
              <a:buAutoNum type="alphaUcPeriod"/>
            </a:pPr>
            <a:r>
              <a:rPr lang="en-US" b="1" dirty="0" smtClean="0">
                <a:solidFill>
                  <a:srgbClr val="006600"/>
                </a:solidFill>
                <a:latin typeface="Bookman Old Style" pitchFamily="18" charset="0"/>
                <a:cs typeface="Courier New" pitchFamily="49" charset="0"/>
              </a:rPr>
              <a:t>Old and sad.</a:t>
            </a:r>
          </a:p>
          <a:p>
            <a:pPr marL="514350" indent="-514350" algn="ctr">
              <a:buAutoNum type="alphaUcPeriod"/>
            </a:pPr>
            <a:r>
              <a:rPr lang="en-US" b="1" dirty="0" smtClean="0">
                <a:solidFill>
                  <a:srgbClr val="006600"/>
                </a:solidFill>
                <a:latin typeface="Bookman Old Style" pitchFamily="18" charset="0"/>
                <a:cs typeface="Courier New" pitchFamily="49" charset="0"/>
              </a:rPr>
              <a:t>Plump and jolly.</a:t>
            </a:r>
          </a:p>
          <a:p>
            <a:pPr marL="514350" indent="-514350" algn="ctr">
              <a:buAutoNum type="alphaUcPeriod"/>
            </a:pPr>
            <a:r>
              <a:rPr lang="en-US" b="1" dirty="0" smtClean="0">
                <a:solidFill>
                  <a:srgbClr val="006600"/>
                </a:solidFill>
                <a:latin typeface="Bookman Old Style" pitchFamily="18" charset="0"/>
                <a:cs typeface="Courier New" pitchFamily="49" charset="0"/>
              </a:rPr>
              <a:t>Thin and greedy.</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42984"/>
            <a:ext cx="8229600" cy="4983179"/>
          </a:xfrm>
        </p:spPr>
        <p:txBody>
          <a:bodyPr/>
          <a:lstStyle/>
          <a:p>
            <a:pPr marL="514350" indent="-514350" algn="ctr">
              <a:buNone/>
            </a:pPr>
            <a:r>
              <a:rPr lang="en-US" b="1" dirty="0" smtClean="0">
                <a:solidFill>
                  <a:srgbClr val="006600"/>
                </a:solidFill>
                <a:latin typeface="Bookman Old Style" pitchFamily="18" charset="0"/>
                <a:cs typeface="Courier New" pitchFamily="49" charset="0"/>
              </a:rPr>
              <a:t>4. What is he like?</a:t>
            </a:r>
          </a:p>
          <a:p>
            <a:pPr marL="514350" indent="-514350" algn="ctr">
              <a:buAutoNum type="alphaUcPeriod"/>
            </a:pPr>
            <a:r>
              <a:rPr lang="en-US" b="1" dirty="0" smtClean="0">
                <a:solidFill>
                  <a:srgbClr val="006600"/>
                </a:solidFill>
                <a:latin typeface="Bookman Old Style" pitchFamily="18" charset="0"/>
                <a:cs typeface="Courier New" pitchFamily="49" charset="0"/>
              </a:rPr>
              <a:t>Old and sad.</a:t>
            </a:r>
          </a:p>
          <a:p>
            <a:pPr marL="514350" indent="-514350" algn="ctr">
              <a:buAutoNum type="alphaUcPeriod"/>
            </a:pPr>
            <a:r>
              <a:rPr lang="en-US" b="1" dirty="0" smtClean="0">
                <a:solidFill>
                  <a:srgbClr val="FF0000"/>
                </a:solidFill>
                <a:latin typeface="Bookman Old Style" pitchFamily="18" charset="0"/>
                <a:cs typeface="Courier New" pitchFamily="49" charset="0"/>
              </a:rPr>
              <a:t>Plump and jolly.</a:t>
            </a:r>
          </a:p>
          <a:p>
            <a:pPr marL="514350" indent="-514350" algn="ctr">
              <a:buAutoNum type="alphaUcPeriod"/>
            </a:pPr>
            <a:r>
              <a:rPr lang="en-US" b="1" dirty="0" smtClean="0">
                <a:solidFill>
                  <a:srgbClr val="006600"/>
                </a:solidFill>
                <a:latin typeface="Bookman Old Style" pitchFamily="18" charset="0"/>
                <a:cs typeface="Courier New" pitchFamily="49" charset="0"/>
              </a:rPr>
              <a:t>Thin and greedy.</a:t>
            </a:r>
          </a:p>
          <a:p>
            <a:pPr marL="514350" indent="-514350">
              <a:buAutoNum type="arabicPeriod"/>
            </a:pPr>
            <a:endParaRPr lang="ru-RU" dirty="0"/>
          </a:p>
        </p:txBody>
      </p:sp>
      <p:pic>
        <p:nvPicPr>
          <p:cNvPr id="4" name="Рисунок 3" descr="1230033951_1861803t6a9zk9lt3.gif"/>
          <p:cNvPicPr>
            <a:picLocks noChangeAspect="1"/>
          </p:cNvPicPr>
          <p:nvPr/>
        </p:nvPicPr>
        <p:blipFill>
          <a:blip r:embed="rId2" cstate="email"/>
          <a:stretch>
            <a:fillRect/>
          </a:stretch>
        </p:blipFill>
        <p:spPr>
          <a:xfrm>
            <a:off x="7572396" y="0"/>
            <a:ext cx="1571604" cy="1848946"/>
          </a:xfrm>
          <a:prstGeom prst="rect">
            <a:avLst/>
          </a:prstGeom>
        </p:spPr>
      </p:pic>
      <p:pic>
        <p:nvPicPr>
          <p:cNvPr id="5" name="Рисунок 4" descr="03_boots and belta.png"/>
          <p:cNvPicPr>
            <a:picLocks noChangeAspect="1"/>
          </p:cNvPicPr>
          <p:nvPr/>
        </p:nvPicPr>
        <p:blipFill>
          <a:blip r:embed="rId3" cstate="email"/>
          <a:stretch>
            <a:fillRect/>
          </a:stretch>
        </p:blipFill>
        <p:spPr>
          <a:xfrm>
            <a:off x="0" y="3441661"/>
            <a:ext cx="3214678" cy="313058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nowflakes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snowflakes1</Template>
  <TotalTime>290</TotalTime>
  <Words>1436</Words>
  <Application>Microsoft Office PowerPoint</Application>
  <PresentationFormat>Экран (4:3)</PresentationFormat>
  <Paragraphs>204</Paragraphs>
  <Slides>63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63</vt:i4>
      </vt:variant>
    </vt:vector>
  </HeadingPairs>
  <TitlesOfParts>
    <vt:vector size="64" baseType="lpstr">
      <vt:lpstr>snowflakes1</vt:lpstr>
      <vt:lpstr>HOW WELL DO YOU KNOW Santa claus?</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Listen and read</vt:lpstr>
      <vt:lpstr>Слайд 37</vt:lpstr>
      <vt:lpstr>Слайд 38</vt:lpstr>
      <vt:lpstr>listen</vt:lpstr>
      <vt:lpstr>Слайд 40</vt:lpstr>
      <vt:lpstr>Слайд 41</vt:lpstr>
      <vt:lpstr>read</vt:lpstr>
      <vt:lpstr>Слайд 43</vt:lpstr>
      <vt:lpstr>Слайд 44</vt:lpstr>
      <vt:lpstr>Ask  and answer</vt:lpstr>
      <vt:lpstr>Слайд 46</vt:lpstr>
      <vt:lpstr>Слайд 47</vt:lpstr>
      <vt:lpstr>Слайд 48</vt:lpstr>
      <vt:lpstr>Слайд 49</vt:lpstr>
      <vt:lpstr>Слайд 50</vt:lpstr>
      <vt:lpstr>Compare and contrast</vt:lpstr>
      <vt:lpstr>Слайд 52</vt:lpstr>
      <vt:lpstr>Слайд 53</vt:lpstr>
      <vt:lpstr>Слайд 54</vt:lpstr>
      <vt:lpstr>Слайд 55</vt:lpstr>
      <vt:lpstr>Слайд 56</vt:lpstr>
      <vt:lpstr>HOW WELL DO YOU KNOW your class?</vt:lpstr>
      <vt:lpstr>Слайд 58</vt:lpstr>
      <vt:lpstr>Слайд 59</vt:lpstr>
      <vt:lpstr>Слайд 60</vt:lpstr>
      <vt:lpstr>Слайд 61</vt:lpstr>
      <vt:lpstr>Слайд 62</vt:lpstr>
      <vt:lpstr>Слайд 63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WELL DO YOU KNOW NEW YEAR’S DAY?</dc:title>
  <dc:creator>Ольга</dc:creator>
  <cp:lastModifiedBy>Ольга</cp:lastModifiedBy>
  <cp:revision>39</cp:revision>
  <dcterms:created xsi:type="dcterms:W3CDTF">2015-12-27T11:33:51Z</dcterms:created>
  <dcterms:modified xsi:type="dcterms:W3CDTF">2017-12-24T14:01:16Z</dcterms:modified>
</cp:coreProperties>
</file>