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3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229600" cy="20798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Женщины – СИМВОЛ ТЕПЛА И СВЕТА.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Всё лучшее в мире </a:t>
            </a:r>
            <a:r>
              <a:rPr lang="ru-RU" sz="3200" i="1" dirty="0" smtClean="0">
                <a:solidFill>
                  <a:srgbClr val="FFFF00"/>
                </a:solidFill>
              </a:rPr>
              <a:t>только от вас.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Вы – божество на нашей планете.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Вас поздравляет 7 «б класс».</a:t>
            </a:r>
            <a:endParaRPr lang="ru-RU" sz="3200" i="1" dirty="0">
              <a:solidFill>
                <a:srgbClr val="FFFF00"/>
              </a:solidFill>
            </a:endParaRPr>
          </a:p>
        </p:txBody>
      </p:sp>
      <p:pic>
        <p:nvPicPr>
          <p:cNvPr id="1033" name="Picture 9" descr="C:\Users\user\Pictures\Camera Roll\644488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09"/>
            <a:ext cx="89644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user\Pictures\Camera Roll\644488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89644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86925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280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96752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18595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1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Camera Roll\о шеоле\DSCN1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973088"/>
            <a:ext cx="5832648" cy="481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Camera Roll\glitter%20(2317)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764"/>
            <a:ext cx="22776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Pictures\Camera Roll\glitter%20(702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205172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Pictures\Camera Roll\уматная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60648"/>
            <a:ext cx="10153128" cy="66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8" y="4797152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1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Я пожелать спешу Вам от души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Здоровья, счастья, </a:t>
            </a:r>
          </a:p>
          <a:p>
            <a:pPr marL="137160" indent="0" algn="ctr">
              <a:buNone/>
            </a:pPr>
            <a:r>
              <a:rPr lang="ru-RU" dirty="0">
                <a:solidFill>
                  <a:srgbClr val="FFFF00"/>
                </a:solidFill>
              </a:rPr>
              <a:t>р</a:t>
            </a:r>
            <a:r>
              <a:rPr lang="ru-RU" dirty="0" smtClean="0">
                <a:solidFill>
                  <a:srgbClr val="FFFF00"/>
                </a:solidFill>
              </a:rPr>
              <a:t>адости, терпения!</a:t>
            </a:r>
          </a:p>
          <a:p>
            <a:pPr marL="13716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Ведь даже взрослыми</a:t>
            </a:r>
          </a:p>
          <a:p>
            <a:pPr marL="137160" indent="0" algn="ctr">
              <a:buNone/>
            </a:pPr>
            <a:r>
              <a:rPr lang="ru-RU" dirty="0">
                <a:solidFill>
                  <a:srgbClr val="FFFF00"/>
                </a:solidFill>
              </a:rPr>
              <a:t>м</a:t>
            </a:r>
            <a:r>
              <a:rPr lang="ru-RU" dirty="0" smtClean="0">
                <a:solidFill>
                  <a:srgbClr val="FFFF00"/>
                </a:solidFill>
              </a:rPr>
              <a:t>ы будем вспоминать</a:t>
            </a:r>
          </a:p>
          <a:p>
            <a:pPr marL="13716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Учёбы чудные мгновения.</a:t>
            </a:r>
          </a:p>
          <a:p>
            <a:pPr marL="137160" indent="0" algn="ctr">
              <a:buNone/>
            </a:pPr>
            <a:endParaRPr lang="ru-RU" dirty="0">
              <a:solidFill>
                <a:srgbClr val="FFFF00"/>
              </a:solidFill>
            </a:endParaRPr>
          </a:p>
          <a:p>
            <a:pPr marL="13716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Мы иногда бываем непослушны,</a:t>
            </a:r>
          </a:p>
          <a:p>
            <a:pPr marL="13716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Грубы чрезмерно иногда бываем,</a:t>
            </a:r>
          </a:p>
          <a:p>
            <a:pPr marL="13716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Но вас, учителя, поверьте,</a:t>
            </a:r>
          </a:p>
          <a:p>
            <a:pPr marL="13716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Мы очень часто</a:t>
            </a:r>
          </a:p>
          <a:p>
            <a:pPr marL="13716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в жизни вспоминаем!!!</a:t>
            </a:r>
          </a:p>
          <a:p>
            <a:pPr marL="13716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Влад Кузнецов.</a:t>
            </a:r>
          </a:p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1026" name="Picture 2" descr="C:\Users\user\Pictures\Camera Roll\article-6_19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632848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Camera Roll\article-6_19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949280"/>
            <a:ext cx="7632848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50" y="90872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474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50" y="342900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00" y="357301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tdata.ru/u18/photoAE93/20670065453-0/huge.jpe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Всех женщин на большой  планете любят взрослые и дети.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Им песни поют и стихи </a:t>
            </a:r>
            <a:r>
              <a:rPr lang="ru-RU" b="1" i="1" dirty="0" smtClean="0">
                <a:solidFill>
                  <a:srgbClr val="FFFF00"/>
                </a:solidFill>
              </a:rPr>
              <a:t>посвящают </a:t>
            </a:r>
            <a:r>
              <a:rPr lang="ru-RU" b="1" i="1" dirty="0" smtClean="0">
                <a:solidFill>
                  <a:srgbClr val="FFFF00"/>
                </a:solidFill>
              </a:rPr>
              <a:t>и </a:t>
            </a:r>
            <a:r>
              <a:rPr lang="ru-RU" b="1" i="1" dirty="0" smtClean="0">
                <a:solidFill>
                  <a:srgbClr val="FFFF00"/>
                </a:solidFill>
              </a:rPr>
              <a:t>праздник </a:t>
            </a:r>
            <a:r>
              <a:rPr lang="ru-RU" b="1" i="1" dirty="0" smtClean="0">
                <a:solidFill>
                  <a:srgbClr val="FFFF00"/>
                </a:solidFill>
              </a:rPr>
              <a:t>в их честь всегда в марте справляют.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Без них и птицы бы совсем бы не пели и реки не </a:t>
            </a:r>
            <a:r>
              <a:rPr lang="ru-RU" b="1" i="1" dirty="0" smtClean="0">
                <a:solidFill>
                  <a:srgbClr val="FFFF00"/>
                </a:solidFill>
              </a:rPr>
              <a:t>в ту </a:t>
            </a:r>
            <a:r>
              <a:rPr lang="ru-RU" b="1" i="1" dirty="0" smtClean="0">
                <a:solidFill>
                  <a:srgbClr val="FFFF00"/>
                </a:solidFill>
              </a:rPr>
              <a:t>сторону текли,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Без них дожди б совсем не так шумели,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Да и цветы бы не цвели.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Мы ЖЕНЩИН наших поздравляем и эти строки им посвящаем</a:t>
            </a:r>
            <a:r>
              <a:rPr lang="ru-RU" b="1" i="1" dirty="0" smtClean="0">
                <a:solidFill>
                  <a:srgbClr val="FFFF00"/>
                </a:solidFill>
              </a:rPr>
              <a:t>!!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Литературно – творческий  кружок    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«Фантазёры».</a:t>
            </a:r>
            <a:endParaRPr lang="ru-RU" b="1" i="1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540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4522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4522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184482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0269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Camera Roll\о шеоле\praktika_2016_6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54050"/>
            <a:ext cx="6696744" cy="48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Camera Roll\article-6_19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87325"/>
            <a:ext cx="820891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Pictures\Camera Roll\article-6_19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733256"/>
            <a:ext cx="820891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Pictures\Camera Roll\glitter%20(2317)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15841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Pictures\Camera Roll\glitter%20(2317)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00" y="3293654"/>
            <a:ext cx="1728192" cy="17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3" y="3888483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03962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42631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5405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1077531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07" y="419330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2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340768"/>
            <a:ext cx="648072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Pictures\Camera Roll\64448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0"/>
            <a:ext cx="7774205" cy="14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Pictures\Camera Roll\64448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2" y="5270376"/>
            <a:ext cx="7649438" cy="13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0" y="3717032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0" y="131442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643063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469" y="357301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4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16832"/>
            <a:ext cx="73448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От всех мужчин хочу поздравить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Все женщин в этот светлый день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Желаю вам любви огромной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И пусть для вас цветёт сирень.</a:t>
            </a:r>
          </a:p>
          <a:p>
            <a:pPr algn="r"/>
            <a:r>
              <a:rPr lang="ru-RU" sz="2400" b="1" i="1" dirty="0" smtClean="0">
                <a:solidFill>
                  <a:srgbClr val="FF0000"/>
                </a:solidFill>
              </a:rPr>
              <a:t>Вас поздравляет Данил Ямин.</a:t>
            </a:r>
          </a:p>
          <a:p>
            <a:pPr algn="r"/>
            <a:endParaRPr lang="ru-RU" sz="2400" b="1" i="1" dirty="0" smtClean="0">
              <a:solidFill>
                <a:srgbClr val="FFFF00"/>
              </a:solidFill>
            </a:endParaRPr>
          </a:p>
          <a:p>
            <a:pPr algn="ctr"/>
            <a:endParaRPr lang="ru-RU" sz="2400" b="1" i="1" dirty="0" smtClean="0">
              <a:solidFill>
                <a:srgbClr val="FFFF00"/>
              </a:solidFill>
            </a:endParaRPr>
          </a:p>
          <a:p>
            <a:pPr algn="ctr"/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user\Pictures\Camera Roll\644488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" y="-99392"/>
            <a:ext cx="882047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Camera Roll\644488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" y="5486400"/>
            <a:ext cx="896273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32391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99" y="243284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95775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5" y="67827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5520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5" y="251214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6109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46" y="501119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54" y="889470"/>
            <a:ext cx="1190625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35799"/>
            <a:ext cx="5688632" cy="435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user\Pictures\Camera Roll\article-6_19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92888" cy="7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Pictures\Camera Roll\article-6_19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89240"/>
            <a:ext cx="7992888" cy="77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0" y="386104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4502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31" y="1556792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1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88024" y="1196751"/>
            <a:ext cx="4176464" cy="489654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 праздником!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Какое чудесное слово ВЕСНА: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Надёжное, тёплое,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Светлое, ясное!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Недаром и праздник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Для женщин – весной,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Они, как весна, - такие ж </a:t>
            </a:r>
            <a:r>
              <a:rPr lang="ru-RU" dirty="0" smtClean="0">
                <a:solidFill>
                  <a:srgbClr val="FFFF00"/>
                </a:solidFill>
              </a:rPr>
              <a:t>прекрасные!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Поздравить спешу я всех женщин на свет: - Здоровья вам, 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Счастья вам</a:t>
            </a:r>
          </a:p>
          <a:p>
            <a:pPr algn="r"/>
            <a:r>
              <a:rPr lang="ru-RU" dirty="0">
                <a:solidFill>
                  <a:srgbClr val="FFFF00"/>
                </a:solidFill>
              </a:rPr>
              <a:t>и</a:t>
            </a:r>
            <a:r>
              <a:rPr lang="ru-RU" dirty="0" smtClean="0">
                <a:solidFill>
                  <a:srgbClr val="FFFF00"/>
                </a:solidFill>
              </a:rPr>
              <a:t> долголетия!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Костя </a:t>
            </a:r>
            <a:r>
              <a:rPr lang="ru-RU" dirty="0" smtClean="0">
                <a:solidFill>
                  <a:srgbClr val="FF0000"/>
                </a:solidFill>
              </a:rPr>
              <a:t>Быков выпускник.  </a:t>
            </a: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39248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user\Pictures\Camera Roll\article-6_19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1557"/>
            <a:ext cx="8136904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Pictures\Camera Roll\article-6_19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65304"/>
            <a:ext cx="8136904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085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25" y="5022585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79" y="79648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5022585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79" y="5803353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012" y="61491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Camera Roll\article-6_19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Camera Roll\article-6_19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8496944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Pictures\Camera Roll\о шеоле\3a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27373"/>
            <a:ext cx="7560840" cy="53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23" y="177281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622281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8736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4" y="4797152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Camera Roll\о шеоле\235_th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 bwMode="auto">
          <a:xfrm>
            <a:off x="1619672" y="1052736"/>
            <a:ext cx="5904656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Camera Roll\blestyashki-cvety-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1835696" cy="174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Pictures\Camera Roll\blestyashki-cvety-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872208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Pictures\Camera Roll\уматная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8640"/>
            <a:ext cx="9649072" cy="642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Pictures\Camera Roll\о шеоле\DSCN5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Pictures\Camera Roll\2424532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2026915" cy="17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Pictures\Camera Roll\glitter%20(2317)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712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64" y="54868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3" y="549475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363102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0" y="265366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42088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user\Pictures\Camera Roll\glitter%20(2116)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667375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194</TotalTime>
  <Words>217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Женщины – СИМВОЛ ТЕПЛА И СВЕТА. Всё лучшее в мире только от вас. Вы – божество на нашей планете. Вас поздравляет 7 «б класс».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Женщины – СИМВОЛ ТЕПЛА И СВЕТА. Всё лучшее в мире только от вас. Вы – божество на нашей планете. Вас поздравляет 7 «б класс».</dc:title>
  <dc:creator>user</dc:creator>
  <cp:lastModifiedBy>Admin</cp:lastModifiedBy>
  <cp:revision>17</cp:revision>
  <dcterms:created xsi:type="dcterms:W3CDTF">2017-02-27T01:33:27Z</dcterms:created>
  <dcterms:modified xsi:type="dcterms:W3CDTF">2017-03-09T10:08:07Z</dcterms:modified>
</cp:coreProperties>
</file>