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1" r:id="rId15"/>
    <p:sldId id="275" r:id="rId16"/>
    <p:sldId id="273" r:id="rId17"/>
    <p:sldId id="272" r:id="rId18"/>
    <p:sldId id="274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B4F16D-4938-4647-9E9A-6C879CAF343F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DF2D29-3A6C-4983-BE3B-95D5D2790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6_%D0%BE%D0%BA%D1%82%D1%8F%D0%B1%D1%80%D1%8F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ru.wikipedia.org/wiki/%D0%91%D0%B0%D1%82%D0%B0%D0%BB%D1%8C%D0%BD%D1%8B%D0%B9_%D0%B6%D0%B0%D0%BD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E%D0%BB%D0%BE%D0%B3%D0%BE%D0%B4%D1%81%D0%BA%D0%B0%D1%8F_%D0%BE%D0%B1%D0%BB%D0%B0%D1%81%D1%82%D1%8C" TargetMode="External"/><Relationship Id="rId5" Type="http://schemas.openxmlformats.org/officeDocument/2006/relationships/hyperlink" Target="https://ru.wikipedia.org/wiki/%D0%A7%D0%B5%D1%80%D0%B5%D0%BF%D0%BE%D0%B2%D0%B5%D1%86" TargetMode="External"/><Relationship Id="rId4" Type="http://schemas.openxmlformats.org/officeDocument/2006/relationships/hyperlink" Target="https://ru.wikipedia.org/wiki/1842_%D0%B3%D0%BE%D0%B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culture.ru/materials/155427/akademiya-khudozhestv-retrospektivnyi-vzgly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culture.ru/s/s_peterburg/discover_peterbu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8%D0%B3%D0%B0%D1%80" TargetMode="External"/><Relationship Id="rId2" Type="http://schemas.openxmlformats.org/officeDocument/2006/relationships/hyperlink" Target="https://ru.wikipedia.org/wiki/%D0%90%D0%BF%D0%BE%D1%84%D0%B5%D0%BE%D0%B7_%D0%B2%D0%BE%D0%B9%D0%BD%D1%8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9144000" cy="52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Василий Васильевич Верещагин</a:t>
            </a:r>
            <a:endParaRPr lang="ru-RU" dirty="0"/>
          </a:p>
        </p:txBody>
      </p:sp>
      <p:pic>
        <p:nvPicPr>
          <p:cNvPr id="38914" name="Picture 2" descr="C:\Users\Егор\Desktop\cd3278f0fc1e4107857e621af11e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0714" r="10714"/>
          <a:stretch>
            <a:fillRect/>
          </a:stretch>
        </p:blipFill>
        <p:spPr bwMode="auto">
          <a:xfrm>
            <a:off x="1763688" y="1340767"/>
            <a:ext cx="5917272" cy="430347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619672" y="5733256"/>
            <a:ext cx="6264696" cy="7683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Выполнила: Титова Татьяна Павловна учитель ИЗО</a:t>
            </a:r>
          </a:p>
          <a:p>
            <a:r>
              <a:rPr lang="ru-RU" dirty="0" smtClean="0"/>
              <a:t> МБОУ «Гимназия№1 им. Н.И. </a:t>
            </a:r>
            <a:r>
              <a:rPr lang="ru-RU" dirty="0" smtClean="0"/>
              <a:t>Борцова» г. Лебедянь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Егор\Desktop\24177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024336" cy="4347095"/>
          </a:xfrm>
          <a:prstGeom prst="rect">
            <a:avLst/>
          </a:prstGeom>
          <a:noFill/>
        </p:spPr>
      </p:pic>
      <p:pic>
        <p:nvPicPr>
          <p:cNvPr id="47106" name="Picture 2" descr="C:\Users\Егор\Desktop\Vereshchagin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040560" cy="387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Егор\Desktop\Без назван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512021" cy="558371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644008" y="1268760"/>
            <a:ext cx="4289425" cy="3941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1871 году Василий Верещагин переехал в Мюнхен. В мастерской своего друга Теодора </a:t>
            </a:r>
            <a:r>
              <a:rPr lang="ru-RU" sz="2400" dirty="0" err="1" smtClean="0">
                <a:solidFill>
                  <a:schemeClr val="tx1"/>
                </a:solidFill>
              </a:rPr>
              <a:t>Горшельда</a:t>
            </a:r>
            <a:r>
              <a:rPr lang="ru-RU" sz="2400" dirty="0" smtClean="0">
                <a:solidFill>
                  <a:schemeClr val="tx1"/>
                </a:solidFill>
              </a:rPr>
              <a:t> художник писал свои восточные картины — «Богатого киргизского охотника с соколом»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1316038"/>
            <a:ext cx="4291013" cy="3941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картинам Верещагин заказал специальные рамы: массивные, обильно украшенные. Они становились частью работы и подчеркивали настроение каждой картины.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C:\Users\Егор\Desktop\76f9905d8da0b91fcc6f384b6fa3dc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289425" cy="321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0" y="1316038"/>
            <a:ext cx="4291013" cy="39417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Верещагин писал буддийские храмы и старинные мечети, каменные гробницы и наскальные монастыри. Помимо них, в полотна Индийской серии вошли сцены религиозных церемоний, портреты факиров, буддийских монахов. </a:t>
            </a:r>
          </a:p>
          <a:p>
            <a:endParaRPr lang="ru-RU" dirty="0"/>
          </a:p>
        </p:txBody>
      </p:sp>
      <p:pic>
        <p:nvPicPr>
          <p:cNvPr id="51202" name="Picture 2" descr="C:\Users\Егор\Desktop\images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635997" cy="3456384"/>
          </a:xfrm>
          <a:prstGeom prst="rect">
            <a:avLst/>
          </a:prstGeom>
          <a:noFill/>
        </p:spPr>
      </p:pic>
      <p:pic>
        <p:nvPicPr>
          <p:cNvPr id="51203" name="Picture 3" descr="C:\Users\Егор\Desktop\30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2426915" cy="372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60351"/>
            <a:ext cx="8820472" cy="27366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Весть о войне с турками застала Верещагина в пригороде Парижа, где располагалась его мастерская. Он оставил работу над индийскими полотнами и добровольно отправился на Балканы — в составе действующего подразделения русской армии.</a:t>
            </a:r>
          </a:p>
          <a:p>
            <a:endParaRPr lang="ru-RU" dirty="0"/>
          </a:p>
        </p:txBody>
      </p:sp>
      <p:pic>
        <p:nvPicPr>
          <p:cNvPr id="52226" name="Picture 2" descr="C:\Users\Егор\Desktop\5165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6048672" cy="352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Егор\Desktop\smertelno-ranennii-verechagin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448272" cy="3225655"/>
          </a:xfrm>
          <a:prstGeom prst="rect">
            <a:avLst/>
          </a:prstGeom>
          <a:noFill/>
        </p:spPr>
      </p:pic>
      <p:pic>
        <p:nvPicPr>
          <p:cNvPr id="57347" name="Picture 3" descr="C:\Users\Егор\Desktop\vrasploh-verechagin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40968"/>
            <a:ext cx="5650844" cy="224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Егор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649" y="3793640"/>
            <a:ext cx="4563999" cy="25672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Поле брани с сотнями погибших Верещагин изобразил на полотне с провокационным названием «Царские именины».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8" y="2035174"/>
            <a:ext cx="46767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Егор\Desktop\328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76864" cy="36625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3945219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Герой триптиха — часовой, который гибнет от холода на посту. На первой картине он стоит по колено в снегу, на второй — почти по грудь и согнулся от ветра, а на третьей — на его месте изображен сугроб, из которого выглядывает угол шинели и штык.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Егор\Desktop\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84491"/>
            <a:ext cx="6153954" cy="41042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1901 году он отправился на Филиппины, где создал Госпитальную серию со сценами из местной больницы.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Егор\Desktop\8a71196e-da3b-4aff-a754-057f17f9a05c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2149584" cy="3981223"/>
          </a:xfrm>
          <a:prstGeom prst="rect">
            <a:avLst/>
          </a:prstGeom>
          <a:noFill/>
        </p:spPr>
      </p:pic>
      <p:pic>
        <p:nvPicPr>
          <p:cNvPr id="54275" name="Picture 3" descr="C:\Users\Егор\Desktop\Прогулка_в_ло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44728"/>
            <a:ext cx="5411006" cy="37444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1903 году Верещагин прибыл в Японию и провел там четыре месяца. Из поездки художник привез несколько живописных этюдов в новой для себя манере, близкой импрессионизму, — «Японка», «Прогулка в лодке», «Храм в </a:t>
            </a:r>
            <a:r>
              <a:rPr lang="ru-RU" sz="2400" dirty="0" err="1"/>
              <a:t>Никко</a:t>
            </a:r>
            <a:r>
              <a:rPr lang="ru-RU" sz="2400" dirty="0"/>
              <a:t>» и другие.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836712"/>
            <a:ext cx="4191000" cy="548788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Верещагин еще при жизни стал известен как художник батальных сцен. Однако его «непатриотичные», как их называли, работы демонстрировали зрителям не триумф побед, а изнанку сражений — с погибшими, ранеными, измученными солдатами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62" name="Picture 2" descr="C:\Users\Егор\Desktop\bibl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216" y="476672"/>
            <a:ext cx="4530216" cy="2808734"/>
          </a:xfrm>
          <a:prstGeom prst="rect">
            <a:avLst/>
          </a:prstGeom>
          <a:noFill/>
        </p:spPr>
      </p:pic>
      <p:pic>
        <p:nvPicPr>
          <p:cNvPr id="40963" name="Picture 3" descr="C:\Users\Егор\Desktop\p-panixida-verechagin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399435" cy="261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840" y="544522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Известие о гибели Верещагина в самом начале Русско-японской войны стало ударом для любителей искусства по всему свету. Могилы художника нет.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7242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87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349694" y="1358320"/>
            <a:ext cx="4176463" cy="47244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Васи́лий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Васи́льевич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Вереща́гин</a:t>
            </a:r>
            <a:r>
              <a:rPr lang="ru-RU" sz="2000" dirty="0" smtClean="0">
                <a:solidFill>
                  <a:schemeClr val="tx1"/>
                </a:solidFill>
              </a:rPr>
              <a:t>  — русский живописец и литератор, один из наиболее известных художников-</a:t>
            </a:r>
            <a:r>
              <a:rPr lang="ru-RU" sz="2000" dirty="0" smtClean="0">
                <a:solidFill>
                  <a:schemeClr val="tx1"/>
                </a:solidFill>
                <a:hlinkClick r:id="rId2" tooltip="Батальный жанр"/>
              </a:rPr>
              <a:t>баталистов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Василий Васильевич Верещагин родился 14 </a:t>
            </a:r>
            <a:r>
              <a:rPr lang="ru-RU" sz="2000" dirty="0" smtClean="0">
                <a:solidFill>
                  <a:schemeClr val="tx1"/>
                </a:solidFill>
                <a:hlinkClick r:id="rId3" tooltip="26 октября"/>
              </a:rPr>
              <a:t>октября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hlinkClick r:id="rId4" tooltip="1842 год"/>
              </a:rPr>
              <a:t>1842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годав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hlinkClick r:id="rId5" tooltip="Череповец"/>
              </a:rPr>
              <a:t>Череповце</a:t>
            </a:r>
            <a:r>
              <a:rPr lang="ru-RU" sz="2000" dirty="0" smtClean="0">
                <a:solidFill>
                  <a:schemeClr val="tx1"/>
                </a:solidFill>
              </a:rPr>
              <a:t> (ныне </a:t>
            </a:r>
            <a:r>
              <a:rPr lang="ru-RU" sz="2000" dirty="0" smtClean="0">
                <a:solidFill>
                  <a:schemeClr val="tx1"/>
                </a:solidFill>
                <a:hlinkClick r:id="rId6" tooltip="Вологодская область"/>
              </a:rPr>
              <a:t>Вологодской области</a:t>
            </a:r>
            <a:r>
              <a:rPr lang="ru-RU" sz="2000" dirty="0" smtClean="0">
                <a:solidFill>
                  <a:schemeClr val="tx1"/>
                </a:solidFill>
              </a:rPr>
              <a:t>) в семье местного предводителя дворянства.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ÐÐ°ÑÑÐ¸Ð½ÐºÐ¸ Ð¿Ð¾ Ð·Ð°Ð¿ÑÐ¾ÑÑ Ð²ÐµÑÐµÑÐ°Ð³Ð¸Ð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340768"/>
            <a:ext cx="372367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Егор\Desktop\bratya_vereshchaginy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4127" r="14127"/>
          <a:stretch>
            <a:fillRect/>
          </a:stretch>
        </p:blipFill>
        <p:spPr bwMode="auto">
          <a:xfrm>
            <a:off x="1835696" y="476672"/>
            <a:ext cx="5029200" cy="36576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type="body" sz="half" idx="4294967295"/>
          </p:nvPr>
        </p:nvSpPr>
        <p:spPr>
          <a:xfrm>
            <a:off x="631825" y="4292600"/>
            <a:ext cx="8512175" cy="20081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 него было три брата. Все были определены в военно-учебные заведения. В 9 лет родители определили его в кадетский морской корпус.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800" i="1" dirty="0" smtClean="0">
                <a:solidFill>
                  <a:schemeClr val="tx1"/>
                </a:solidFill>
              </a:rPr>
              <a:t>«Корпус терпеть не мог, — вспоминал художник.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854575" y="260648"/>
            <a:ext cx="4289425" cy="30963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В 1860 году против воли родителей он поступил в 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Академию художеств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Первое большое путешествие Верещагин совершил в 1863 году — на Кавказ. Здесь он останавливался в городе Шуши в Нагорном Карабахе, наблюдал за жизнью местных народов, изучал их обряды и традиции, писал этюды.</a:t>
            </a:r>
          </a:p>
          <a:p>
            <a:endParaRPr lang="ru-RU" dirty="0"/>
          </a:p>
        </p:txBody>
      </p:sp>
      <p:pic>
        <p:nvPicPr>
          <p:cNvPr id="43010" name="Picture 2" descr="C:\Users\Егор\Desktop\images (2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421" y="260648"/>
            <a:ext cx="3924611" cy="3240360"/>
          </a:xfrm>
          <a:prstGeom prst="rect">
            <a:avLst/>
          </a:prstGeom>
          <a:noFill/>
        </p:spPr>
      </p:pic>
      <p:pic>
        <p:nvPicPr>
          <p:cNvPr id="43011" name="Picture 3" descr="C:\Users\Егор\Desktop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4063704" cy="2670015"/>
          </a:xfrm>
          <a:prstGeom prst="rect">
            <a:avLst/>
          </a:prstGeom>
          <a:noFill/>
        </p:spPr>
      </p:pic>
      <p:pic>
        <p:nvPicPr>
          <p:cNvPr id="43012" name="Picture 4" descr="C:\Users\Егор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84984"/>
            <a:ext cx="2065913" cy="317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7544" y="620688"/>
            <a:ext cx="4191000" cy="4724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1867 году Верещагин поступил на службу к туркестанскому генерал-губернатору Константину фон Кауфману — штатным художником. Живописец прибыл в Самарканд в мае 1868 года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4034" name="Picture 2" descr="C:\Users\Егор\Desktop\image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798887" cy="2665413"/>
          </a:xfrm>
          <a:prstGeom prst="rect">
            <a:avLst/>
          </a:prstGeom>
          <a:noFill/>
        </p:spPr>
      </p:pic>
      <p:pic>
        <p:nvPicPr>
          <p:cNvPr id="44035" name="Picture 3" descr="C:\Users\Егор\Desktop\baf62b79db7c3286f5e398b1fadba1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716177" cy="285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Егор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168352" cy="2055454"/>
          </a:xfrm>
          <a:prstGeom prst="rect">
            <a:avLst/>
          </a:prstGeom>
          <a:noFill/>
        </p:spPr>
      </p:pic>
      <p:pic>
        <p:nvPicPr>
          <p:cNvPr id="45059" name="Picture 3" descr="C:\Users\Егор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7"/>
            <a:ext cx="3168352" cy="2385439"/>
          </a:xfrm>
          <a:prstGeom prst="rect">
            <a:avLst/>
          </a:prstGeom>
          <a:noFill/>
        </p:spPr>
      </p:pic>
      <p:pic>
        <p:nvPicPr>
          <p:cNvPr id="45060" name="Picture 4" descr="C:\Users\Егор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030784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30120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Благодаря картинам Верещагина посетители увидели неизвестную им Среднюю Азию: невольничий рынок, нищих и женщин, с головы до ног укрытых </a:t>
            </a:r>
            <a:r>
              <a:rPr lang="ru-RU" sz="2400" dirty="0" smtClean="0"/>
              <a:t>одеяниями.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В Киргизии художник гостил у своего друга, с которым познакомился еще в </a:t>
            </a:r>
            <a:r>
              <a:rPr lang="ru-RU" dirty="0">
                <a:hlinkClick r:id="rId2"/>
              </a:rPr>
              <a:t>Петербурге</a:t>
            </a:r>
            <a:r>
              <a:rPr lang="ru-RU" dirty="0"/>
              <a:t> на одном из официальных приемов. Часть картин художник написал в его богатой юрте: изобразил ее интерьер, в точности передал плетения свода, сложные завитки на коврах.</a:t>
            </a:r>
          </a:p>
        </p:txBody>
      </p:sp>
      <p:pic>
        <p:nvPicPr>
          <p:cNvPr id="46083" name="Picture 3" descr="C:\Users\Егор\Desktop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816424" cy="2348569"/>
          </a:xfrm>
          <a:prstGeom prst="rect">
            <a:avLst/>
          </a:prstGeom>
          <a:noFill/>
        </p:spPr>
      </p:pic>
      <p:pic>
        <p:nvPicPr>
          <p:cNvPr id="46084" name="Picture 4" descr="C:\Users\Егор\Desktop\Без названи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4"/>
            <a:ext cx="3600400" cy="2604835"/>
          </a:xfrm>
          <a:prstGeom prst="rect">
            <a:avLst/>
          </a:prstGeom>
          <a:noFill/>
        </p:spPr>
      </p:pic>
      <p:pic>
        <p:nvPicPr>
          <p:cNvPr id="46085" name="Picture 5" descr="C:\Users\Егор\Desktop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27702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395536" y="5085184"/>
            <a:ext cx="8458200" cy="914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Известная картина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  <a:hlinkClick r:id="rId2" tooltip="Апофеоз войны"/>
              </a:rPr>
              <a:t>Апофеоз войны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» была создана под впечатлением рассказа о том, как деспот 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  <a:hlinkClick r:id="rId3" tooltip="Кашгар"/>
              </a:rPr>
              <a:t>Кашгара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 —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Валихан-торе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 казнил европейского путешественника и приказал голову его положить на вершину пирамиды, сложенной из черепов других казнённых людей. </a:t>
            </a:r>
          </a:p>
          <a:p>
            <a:endParaRPr lang="ru-RU" sz="2000" dirty="0"/>
          </a:p>
        </p:txBody>
      </p:sp>
      <p:pic>
        <p:nvPicPr>
          <p:cNvPr id="48130" name="Picture 2" descr="C:\Users\Егор\Desktop\cd3278f0fc1e4107857e621af1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730881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436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Василий Васильевич Верещагин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Егор</cp:lastModifiedBy>
  <cp:revision>20</cp:revision>
  <dcterms:created xsi:type="dcterms:W3CDTF">2018-11-20T03:06:09Z</dcterms:created>
  <dcterms:modified xsi:type="dcterms:W3CDTF">2018-12-30T14:32:56Z</dcterms:modified>
</cp:coreProperties>
</file>