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8797"/>
    <a:srgbClr val="84CDC8"/>
    <a:srgbClr val="A2B84A"/>
    <a:srgbClr val="FEF0D3"/>
    <a:srgbClr val="A0C238"/>
    <a:srgbClr val="0D8697"/>
    <a:srgbClr val="C6247A"/>
    <a:srgbClr val="C52378"/>
    <a:srgbClr val="98124D"/>
    <a:srgbClr val="853E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4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23.08.2019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845295"/>
            <a:ext cx="67340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n w="19050">
                  <a:solidFill>
                    <a:srgbClr val="FEF0D3"/>
                  </a:solidFill>
                </a:ln>
                <a:solidFill>
                  <a:srgbClr val="A2B84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Arial" panose="020B0604020202020204" pitchFamily="34" charset="0"/>
              </a:rPr>
              <a:t>Название</a:t>
            </a:r>
          </a:p>
          <a:p>
            <a:pPr algn="ctr"/>
            <a:r>
              <a:rPr lang="ru-RU" sz="6600" dirty="0" smtClean="0">
                <a:ln w="19050">
                  <a:solidFill>
                    <a:srgbClr val="FEF0D3"/>
                  </a:solidFill>
                </a:ln>
                <a:solidFill>
                  <a:srgbClr val="A2B84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Arial" panose="020B0604020202020204" pitchFamily="34" charset="0"/>
              </a:rPr>
              <a:t>презентации</a:t>
            </a:r>
            <a:endParaRPr lang="ru-RU" sz="6600" dirty="0">
              <a:ln w="19050">
                <a:solidFill>
                  <a:srgbClr val="FEF0D3"/>
                </a:solidFill>
              </a:ln>
              <a:solidFill>
                <a:srgbClr val="A2B84A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Nautilus Pompilius" panose="02000000000000000000" pitchFamily="50" charset="-52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8842" y="4153619"/>
            <a:ext cx="1112228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Автор: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76998" y="1353756"/>
            <a:ext cx="3006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400" i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Текст слайда</a:t>
            </a:r>
            <a:endParaRPr lang="ru-RU" sz="24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441178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i="1" dirty="0" smtClean="0">
                <a:ln w="0"/>
                <a:solidFill>
                  <a:srgbClr val="0F8797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Заголовок слайда</a:t>
            </a:r>
            <a:endParaRPr lang="ru-RU" sz="3600" i="1" dirty="0">
              <a:ln w="0"/>
              <a:solidFill>
                <a:srgbClr val="0F8797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6682" y="741285"/>
            <a:ext cx="2888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400" i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Текст слайда</a:t>
            </a:r>
            <a:endParaRPr lang="ru-RU" sz="2400" i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68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10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Nautilus Pompilius</vt:lpstr>
      <vt:lpstr>Tahoma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100</cp:revision>
  <dcterms:created xsi:type="dcterms:W3CDTF">2013-11-19T05:52:05Z</dcterms:created>
  <dcterms:modified xsi:type="dcterms:W3CDTF">2019-08-23T06:34:26Z</dcterms:modified>
</cp:coreProperties>
</file>