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8700"/>
    <a:srgbClr val="9D43A0"/>
    <a:srgbClr val="972B01"/>
    <a:srgbClr val="B94900"/>
    <a:srgbClr val="712703"/>
    <a:srgbClr val="92300F"/>
    <a:srgbClr val="A9915D"/>
    <a:srgbClr val="AD9861"/>
    <a:srgbClr val="8A733F"/>
    <a:srgbClr val="FCFC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 varScale="1">
        <p:scale>
          <a:sx n="111" d="100"/>
          <a:sy n="111" d="100"/>
        </p:scale>
        <p:origin x="147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23.08.2019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23.08.2019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23.08.2019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23.08.2019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23.08.2019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23.08.2019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23.08.2019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23.08.2019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23.08.2019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23.08.2019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23.08.2019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23.08.2019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304391" y="1073059"/>
            <a:ext cx="4535216" cy="1894108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>
              <a:lnSpc>
                <a:spcPts val="7000"/>
              </a:lnSpc>
            </a:pPr>
            <a:r>
              <a:rPr lang="ru-RU" sz="6000" b="1" dirty="0" smtClean="0">
                <a:ln w="19050">
                  <a:noFill/>
                </a:ln>
                <a:solidFill>
                  <a:srgbClr val="9D43A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Nautilus Pompilius" panose="02000000000000000000" pitchFamily="50" charset="-52"/>
                <a:ea typeface="Tahoma" panose="020B0604030504040204" pitchFamily="34" charset="0"/>
                <a:cs typeface="Gotham Pro Black" panose="02000903040000020004" pitchFamily="50" charset="0"/>
              </a:rPr>
              <a:t>Название</a:t>
            </a:r>
          </a:p>
          <a:p>
            <a:pPr algn="ctr">
              <a:lnSpc>
                <a:spcPts val="7000"/>
              </a:lnSpc>
            </a:pPr>
            <a:r>
              <a:rPr lang="ru-RU" sz="6000" b="1" dirty="0" smtClean="0">
                <a:ln w="19050">
                  <a:noFill/>
                </a:ln>
                <a:solidFill>
                  <a:srgbClr val="9D43A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Nautilus Pompilius" panose="02000000000000000000" pitchFamily="50" charset="-52"/>
                <a:ea typeface="Tahoma" panose="020B0604030504040204" pitchFamily="34" charset="0"/>
                <a:cs typeface="Gotham Pro Black" panose="02000903040000020004" pitchFamily="50" charset="0"/>
              </a:rPr>
              <a:t>презентации</a:t>
            </a:r>
            <a:endParaRPr lang="ru-RU" sz="6000" b="1" dirty="0">
              <a:ln w="19050">
                <a:noFill/>
              </a:ln>
              <a:solidFill>
                <a:srgbClr val="9D43A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Nautilus Pompilius" panose="02000000000000000000" pitchFamily="50" charset="-52"/>
              <a:ea typeface="Tahoma" panose="020B0604030504040204" pitchFamily="34" charset="0"/>
              <a:cs typeface="Gotham Pro Black" panose="02000903040000020004" pitchFamily="50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95503" y="3156233"/>
            <a:ext cx="2637950" cy="545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200" dirty="0" smtClean="0">
                <a:latin typeface="FuturaDemiCTT" pitchFamily="2" charset="0"/>
                <a:ea typeface="Tahoma" panose="020B0604030504040204" pitchFamily="34" charset="0"/>
                <a:cs typeface="Gotham Pro" panose="02000503040000020004" pitchFamily="50" charset="0"/>
              </a:rPr>
              <a:t>Автор:</a:t>
            </a:r>
            <a:endParaRPr lang="ru-RU" sz="2200" dirty="0">
              <a:latin typeface="FuturaDemiCTT" pitchFamily="2" charset="0"/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09864" y="1361984"/>
            <a:ext cx="26379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lphaLcParenR"/>
            </a:pPr>
            <a:r>
              <a:rPr lang="ru-RU" sz="2400" dirty="0" smtClean="0">
                <a:latin typeface="FuturaDemiCTT" pitchFamily="2" charset="0"/>
                <a:ea typeface="Tahoma" panose="020B0604030504040204" pitchFamily="34" charset="0"/>
                <a:cs typeface="Gotham Pro" panose="02000503040000020004" pitchFamily="50" charset="0"/>
              </a:rPr>
              <a:t>Текст слайда</a:t>
            </a:r>
            <a:endParaRPr lang="ru-RU" sz="2400" dirty="0">
              <a:latin typeface="FuturaDemiCTT" pitchFamily="2" charset="0"/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06950" y="520124"/>
            <a:ext cx="473009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000" b="1" dirty="0" smtClean="0">
                <a:ln w="9525">
                  <a:noFill/>
                </a:ln>
                <a:solidFill>
                  <a:srgbClr val="9D43A0"/>
                </a:solidFill>
                <a:latin typeface="FuturisXC" panose="04000500000000000000" pitchFamily="82" charset="0"/>
                <a:ea typeface="Tahoma" panose="020B0604030504040204" pitchFamily="34" charset="0"/>
                <a:cs typeface="Gotham Pro" panose="02000503040000020004" pitchFamily="50" charset="0"/>
              </a:rPr>
              <a:t>Заголовок слайда</a:t>
            </a:r>
            <a:endParaRPr lang="ru-RU" sz="3000" b="1" dirty="0">
              <a:ln w="9525">
                <a:noFill/>
              </a:ln>
              <a:solidFill>
                <a:srgbClr val="9D43A0"/>
              </a:solidFill>
              <a:latin typeface="FuturisXC" panose="04000500000000000000" pitchFamily="82" charset="0"/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832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09864" y="965170"/>
            <a:ext cx="26379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lphaLcParenR"/>
            </a:pPr>
            <a:r>
              <a:rPr lang="ru-RU" sz="2400" dirty="0" smtClean="0">
                <a:latin typeface="FuturaDemiCTT" pitchFamily="2" charset="0"/>
                <a:ea typeface="Tahoma" panose="020B0604030504040204" pitchFamily="34" charset="0"/>
                <a:cs typeface="Gotham Pro" panose="02000503040000020004" pitchFamily="50" charset="0"/>
              </a:rPr>
              <a:t>Текст слайда</a:t>
            </a:r>
            <a:endParaRPr lang="ru-RU" sz="2400" dirty="0">
              <a:latin typeface="FuturaDemiCTT" pitchFamily="2" charset="0"/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47126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396</TotalTime>
  <Words>10</Words>
  <Application>Microsoft Office PowerPoint</Application>
  <PresentationFormat>Экран (4:3)</PresentationFormat>
  <Paragraphs>6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13" baseType="lpstr">
      <vt:lpstr>Arial</vt:lpstr>
      <vt:lpstr>Calibri</vt:lpstr>
      <vt:lpstr>Calibri Light</vt:lpstr>
      <vt:lpstr>FuturaDemiCTT</vt:lpstr>
      <vt:lpstr>FuturisXC</vt:lpstr>
      <vt:lpstr>Gotham Pro</vt:lpstr>
      <vt:lpstr>Gotham Pro Black</vt:lpstr>
      <vt:lpstr>Nautilus Pompilius</vt:lpstr>
      <vt:lpstr>Tahoma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user</cp:lastModifiedBy>
  <cp:revision>70</cp:revision>
  <dcterms:created xsi:type="dcterms:W3CDTF">2013-11-19T05:52:05Z</dcterms:created>
  <dcterms:modified xsi:type="dcterms:W3CDTF">2019-08-23T13:40:09Z</dcterms:modified>
</cp:coreProperties>
</file>