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3E5B"/>
    <a:srgbClr val="F94900"/>
    <a:srgbClr val="613125"/>
    <a:srgbClr val="AC187B"/>
    <a:srgbClr val="542939"/>
    <a:srgbClr val="E4ECD1"/>
    <a:srgbClr val="8ED354"/>
    <a:srgbClr val="06A78E"/>
    <a:srgbClr val="068A78"/>
    <a:srgbClr val="06A8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111" d="100"/>
          <a:sy n="111" d="100"/>
        </p:scale>
        <p:origin x="147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8905" y="869752"/>
            <a:ext cx="6086188" cy="1774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500"/>
              </a:lnSpc>
            </a:pPr>
            <a:r>
              <a:rPr lang="ru-RU" sz="6600" b="1" dirty="0" smtClean="0">
                <a:ln w="3175">
                  <a:solidFill>
                    <a:schemeClr val="tx1"/>
                  </a:solidFill>
                </a:ln>
                <a:solidFill>
                  <a:srgbClr val="853E5B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Название</a:t>
            </a:r>
          </a:p>
          <a:p>
            <a:pPr algn="ctr">
              <a:lnSpc>
                <a:spcPts val="6500"/>
              </a:lnSpc>
            </a:pPr>
            <a:r>
              <a:rPr lang="ru-RU" sz="6600" b="1" dirty="0" smtClean="0">
                <a:ln w="3175">
                  <a:solidFill>
                    <a:schemeClr val="tx1"/>
                  </a:solidFill>
                </a:ln>
                <a:solidFill>
                  <a:srgbClr val="853E5B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презентации</a:t>
            </a:r>
            <a:endParaRPr lang="ru-RU" sz="6600" b="1" dirty="0">
              <a:ln w="3175">
                <a:solidFill>
                  <a:schemeClr val="tx1"/>
                </a:solidFill>
              </a:ln>
              <a:solidFill>
                <a:srgbClr val="853E5B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58270" y="2772155"/>
            <a:ext cx="1030795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Автор:</a:t>
            </a: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38862" y="1453254"/>
            <a:ext cx="263795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ru-RU" sz="2800" dirty="0" smtClean="0"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8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57837" y="635567"/>
            <a:ext cx="4628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853E5B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Заголовок слайда</a:t>
            </a:r>
            <a:endParaRPr lang="ru-RU" sz="4000" b="1" dirty="0">
              <a:ln w="9525">
                <a:noFill/>
              </a:ln>
              <a:solidFill>
                <a:srgbClr val="853E5B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93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38862" y="737267"/>
            <a:ext cx="263795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ru-RU" sz="2800" dirty="0" smtClean="0"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8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1363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463</TotalTime>
  <Words>10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90</cp:revision>
  <dcterms:created xsi:type="dcterms:W3CDTF">2013-11-19T05:52:05Z</dcterms:created>
  <dcterms:modified xsi:type="dcterms:W3CDTF">2019-08-23T09:56:41Z</dcterms:modified>
</cp:coreProperties>
</file>