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2" r:id="rId2"/>
    <p:sldId id="261" r:id="rId3"/>
    <p:sldId id="257" r:id="rId4"/>
    <p:sldId id="258" r:id="rId5"/>
    <p:sldId id="259" r:id="rId6"/>
    <p:sldId id="260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4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3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B82F8-66FF-4CD9-B846-835343F88C57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FEC33-C46F-4ED5-8443-A7BBFD797D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50294-3C24-4780-9138-86F4481F9418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198AA-7710-457C-837D-283DD270C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alphaModFix amt="77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178389_e5c8d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72396" y="2207715"/>
            <a:ext cx="1857356" cy="300724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10" name="Рисунок 9" descr="Summer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8696" y="71439"/>
            <a:ext cx="1532744" cy="1142989"/>
          </a:xfrm>
          <a:prstGeom prst="rect">
            <a:avLst/>
          </a:prstGeom>
        </p:spPr>
      </p:pic>
      <p:pic>
        <p:nvPicPr>
          <p:cNvPr id="11" name="Рисунок 10" descr="0_aed66_6539f88b_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3357568"/>
            <a:ext cx="2164789" cy="1714512"/>
          </a:xfrm>
          <a:prstGeom prst="rect">
            <a:avLst/>
          </a:prstGeom>
        </p:spPr>
      </p:pic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3850-CB33-41F0-BC4C-731765A00035}" type="datetime1">
              <a:rPr lang="ru-RU" smtClean="0"/>
              <a:t>14.02.2019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C696-E862-4B28-8BEC-237D990FEEDB}" type="datetime1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FB58-34F1-4074-AD3E-941C52DDA47E}" type="datetime1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0_8cccb_b70a3708_M.png"/>
          <p:cNvPicPr>
            <a:picLocks noChangeAspect="1"/>
          </p:cNvPicPr>
          <p:nvPr userDrawn="1"/>
        </p:nvPicPr>
        <p:blipFill>
          <a:blip r:embed="rId2"/>
          <a:srcRect r="51373"/>
          <a:stretch>
            <a:fillRect/>
          </a:stretch>
        </p:blipFill>
        <p:spPr>
          <a:xfrm>
            <a:off x="33007" y="3000378"/>
            <a:ext cx="967093" cy="20716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3F85-7605-4421-AA8B-E22DCE43638A}" type="datetime1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0_8ccc6_9a809a2e_M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20193223">
            <a:off x="8138188" y="4441376"/>
            <a:ext cx="914402" cy="649225"/>
          </a:xfrm>
          <a:prstGeom prst="rect">
            <a:avLst/>
          </a:prstGeom>
        </p:spPr>
      </p:pic>
      <p:pic>
        <p:nvPicPr>
          <p:cNvPr id="10" name="Рисунок 9" descr="Summer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715272" y="71438"/>
            <a:ext cx="1341149" cy="1000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F837D-5FAA-4283-B3A3-B492D67C8CCD}" type="datetime1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C237-E6CD-4F06-B6D9-FADD3278D92C}" type="datetime1">
              <a:rPr lang="ru-RU" smtClean="0"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0_aed66_6539f88b_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563055" y="3714758"/>
            <a:ext cx="1509537" cy="1357322"/>
          </a:xfrm>
          <a:prstGeom prst="rect">
            <a:avLst/>
          </a:prstGeom>
        </p:spPr>
      </p:pic>
      <p:pic>
        <p:nvPicPr>
          <p:cNvPr id="9" name="Рисунок 8" descr="Summe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126671" y="142876"/>
            <a:ext cx="1159181" cy="1000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E4067-0976-4208-B1A5-127F68692516}" type="datetime1">
              <a:rPr lang="ru-RU" smtClean="0"/>
              <a:t>14.02.2019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1178389_e5c8d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72396" y="2285998"/>
            <a:ext cx="1857356" cy="30072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71A3-3A12-4F92-BDA2-2B9CA76A400D}" type="datetime1">
              <a:rPr lang="ru-RU" smtClean="0"/>
              <a:t>14.02.2019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0_8cccb_b70a3708_M.png"/>
          <p:cNvPicPr>
            <a:picLocks noChangeAspect="1"/>
          </p:cNvPicPr>
          <p:nvPr userDrawn="1"/>
        </p:nvPicPr>
        <p:blipFill>
          <a:blip r:embed="rId2"/>
          <a:srcRect r="51373"/>
          <a:stretch>
            <a:fillRect/>
          </a:stretch>
        </p:blipFill>
        <p:spPr>
          <a:xfrm>
            <a:off x="8143900" y="3000378"/>
            <a:ext cx="967093" cy="2071684"/>
          </a:xfrm>
          <a:prstGeom prst="rect">
            <a:avLst/>
          </a:prstGeom>
        </p:spPr>
      </p:pic>
      <p:pic>
        <p:nvPicPr>
          <p:cNvPr id="7" name="Рисунок 6" descr="0_aed59_fbfae21c_M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15759492">
            <a:off x="8341955" y="2862309"/>
            <a:ext cx="774909" cy="526938"/>
          </a:xfrm>
          <a:prstGeom prst="rect">
            <a:avLst/>
          </a:prstGeom>
        </p:spPr>
      </p:pic>
      <p:pic>
        <p:nvPicPr>
          <p:cNvPr id="8" name="Рисунок 7" descr="0_8ccc6_9a809a2e_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128584" y="4387869"/>
            <a:ext cx="1014392" cy="755631"/>
          </a:xfrm>
          <a:prstGeom prst="rect">
            <a:avLst/>
          </a:prstGeom>
        </p:spPr>
      </p:pic>
      <p:pic>
        <p:nvPicPr>
          <p:cNvPr id="9" name="Рисунок 8" descr="Summer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 flipH="1">
            <a:off x="126671" y="142876"/>
            <a:ext cx="1159181" cy="1000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4ACB-2961-4B5F-B592-9FB01F219674}" type="datetime1">
              <a:rPr lang="ru-RU" smtClean="0"/>
              <a:t>14.02.2019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 descr="0_8cccb_b70a3708_M.png"/>
          <p:cNvPicPr>
            <a:picLocks noChangeAspect="1"/>
          </p:cNvPicPr>
          <p:nvPr userDrawn="1"/>
        </p:nvPicPr>
        <p:blipFill>
          <a:blip r:embed="rId2"/>
          <a:srcRect r="51373"/>
          <a:stretch>
            <a:fillRect/>
          </a:stretch>
        </p:blipFill>
        <p:spPr>
          <a:xfrm>
            <a:off x="104445" y="3000378"/>
            <a:ext cx="967093" cy="2071684"/>
          </a:xfrm>
          <a:prstGeom prst="rect">
            <a:avLst/>
          </a:prstGeom>
        </p:spPr>
      </p:pic>
      <p:pic>
        <p:nvPicPr>
          <p:cNvPr id="10" name="Рисунок 9" descr="0_aed59_fbfae21c_M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14997189">
            <a:off x="236991" y="2582612"/>
            <a:ext cx="914402" cy="621793"/>
          </a:xfrm>
          <a:prstGeom prst="rect">
            <a:avLst/>
          </a:prstGeom>
        </p:spPr>
      </p:pic>
      <p:pic>
        <p:nvPicPr>
          <p:cNvPr id="11" name="Рисунок 10" descr="0_aed4c_6463ab77_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rot="16200000">
            <a:off x="8328575" y="41781"/>
            <a:ext cx="714361" cy="7736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379F1-B79A-4A6E-8625-B425739F326E}" type="datetime1">
              <a:rPr lang="ru-RU" smtClean="0"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661D-24C0-499A-BF99-92E79EFB9955}" type="datetime1">
              <a:rPr lang="ru-RU" smtClean="0"/>
              <a:t>14.02.2019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7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74B93-C0E0-41BD-9D24-8D2DA7DFBF5A}" type="datetime1">
              <a:rPr lang="ru-RU" smtClean="0"/>
              <a:t>14.02.2019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Пасечник Е.А.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D3441-BBDF-456D-8BB2-BE2E6984E5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755"/>
            </a:avLst>
          </a:prstGeom>
          <a:solidFill>
            <a:srgbClr val="FF0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 rot="21051586">
            <a:off x="538320" y="1467562"/>
            <a:ext cx="7772400" cy="1103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Лето! Ах ,лето!!!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7813" y="2786063"/>
            <a:ext cx="2832100" cy="738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Пасечник Е.А., учитель истории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«СОШ№6»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 Братска Иркутской обл.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6250" y="4572000"/>
            <a:ext cx="15716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000114"/>
            <a:ext cx="7772400" cy="1102519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Пасечник Е.А.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42</Words>
  <Application>Microsoft Office PowerPoint</Application>
  <PresentationFormat>Экран (16:9)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12345</dc:creator>
  <cp:lastModifiedBy>12345</cp:lastModifiedBy>
  <cp:revision>10</cp:revision>
  <dcterms:created xsi:type="dcterms:W3CDTF">2019-02-13T17:12:25Z</dcterms:created>
  <dcterms:modified xsi:type="dcterms:W3CDTF">2019-02-14T04:24:41Z</dcterms:modified>
</cp:coreProperties>
</file>