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60" r:id="rId2"/>
    <p:sldId id="261" r:id="rId3"/>
    <p:sldId id="256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7" r:id="rId12"/>
    <p:sldId id="269" r:id="rId13"/>
    <p:sldId id="266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DE5C0-B9D9-492A-8702-0622C521C45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36A9A-6E61-4C72-A363-40700D7E02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13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36A9A-6E61-4C72-A363-40700D7E02C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365F-51EA-4567-972E-D8EEE8B0482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C78880-C8AA-4F7F-94BB-A525DB4D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365F-51EA-4567-972E-D8EEE8B0482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8880-C8AA-4F7F-94BB-A525DB4D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365F-51EA-4567-972E-D8EEE8B0482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8880-C8AA-4F7F-94BB-A525DB4D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365F-51EA-4567-972E-D8EEE8B0482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2C78880-C8AA-4F7F-94BB-A525DB4D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365F-51EA-4567-972E-D8EEE8B0482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8880-C8AA-4F7F-94BB-A525DB4D2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365F-51EA-4567-972E-D8EEE8B0482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8880-C8AA-4F7F-94BB-A525DB4D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365F-51EA-4567-972E-D8EEE8B0482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C78880-C8AA-4F7F-94BB-A525DB4D2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365F-51EA-4567-972E-D8EEE8B0482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8880-C8AA-4F7F-94BB-A525DB4D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365F-51EA-4567-972E-D8EEE8B0482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8880-C8AA-4F7F-94BB-A525DB4D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365F-51EA-4567-972E-D8EEE8B0482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8880-C8AA-4F7F-94BB-A525DB4D2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365F-51EA-4567-972E-D8EEE8B0482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78880-C8AA-4F7F-94BB-A525DB4D2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96365F-51EA-4567-972E-D8EEE8B0482A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2C78880-C8AA-4F7F-94BB-A525DB4D2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5;&#1083;&#1077;&#1085;&#1072;\Downloads\&#1087;&#1077;&#1089;&#1085;&#1103;%20&#1095;&#1091;&#1076;&#1072;&#1095;&#1082;&#1072;.mp3" TargetMode="External"/><Relationship Id="rId5" Type="http://schemas.openxmlformats.org/officeDocument/2006/relationships/hyperlink" Target="11.%20&#1063;&#1040;&#1057;&#1058;&#1059;&#1064;&#1050;&#1048;%20&#1055;&#1045;&#1056;&#1045;&#1055;&#1051;&#1071;&#1057;.mp3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74110" y="1643050"/>
            <a:ext cx="78317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Любовь и дружба </a:t>
            </a:r>
          </a:p>
          <a:p>
            <a:endParaRPr lang="ru-RU" sz="5400" dirty="0" smtClean="0">
              <a:solidFill>
                <a:srgbClr val="C00000"/>
              </a:solidFill>
            </a:endParaRPr>
          </a:p>
          <a:p>
            <a:r>
              <a:rPr lang="ru-RU" sz="5400" dirty="0" smtClean="0">
                <a:solidFill>
                  <a:srgbClr val="C00000"/>
                </a:solidFill>
              </a:rPr>
              <a:t>в творчестве Э.А.Асадова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5373216"/>
            <a:ext cx="28290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Выполнила воспитатель ГКОУ РО</a:t>
            </a:r>
          </a:p>
          <a:p>
            <a:r>
              <a:rPr lang="ru-RU" sz="1400" dirty="0" err="1" smtClean="0">
                <a:solidFill>
                  <a:srgbClr val="7030A0"/>
                </a:solidFill>
              </a:rPr>
              <a:t>Гуковской</a:t>
            </a:r>
            <a:r>
              <a:rPr lang="ru-RU" sz="1400" dirty="0" smtClean="0">
                <a:solidFill>
                  <a:srgbClr val="7030A0"/>
                </a:solidFill>
              </a:rPr>
              <a:t> школы – интернат №12</a:t>
            </a:r>
          </a:p>
          <a:p>
            <a:r>
              <a:rPr lang="ru-RU" sz="1400" dirty="0" smtClean="0">
                <a:solidFill>
                  <a:srgbClr val="7030A0"/>
                </a:solidFill>
              </a:rPr>
              <a:t>Павленко Е.И.</a:t>
            </a:r>
            <a:endParaRPr lang="ru-RU" sz="1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 начала 1960-х годов поэзия Эдуарда Асадова  приобрела широчайшее звучание. Его книги, выходившие 100-тысячными тиражами, моментально исчезали с прилавков книжных магазинов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Начались многочисленные поездки по стране, творческие встречи с читателями в десятках больших и малых городов. Он собирал огромные залы восторженных зрителей. Это были поистине яркие праздники поэзии, воспитывавшие самые светлые и благородные чувства. Эдуард Асадов читал свои стихи, рассказывал о себе, отвечал на многочисленные записки из зала. Его долго не отпускали со сцены, и нередко встречи затягивались на 3, 4 и даже более часов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стоянной участницей таких вечеров была супруга поэта - замечательная актриса Москонцерта, мастер художественного слова Галина Валентиновна (Разумовская) Асадова.  Я тебе посвящаю Столько стихов, Что вокруг тебя Вечно смеется лето. Я тебя вынимаю из всех грехов И сажаю на трон Доброты и свет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Любовь к человеку, настоящая дружба – одна из главных тем поэзии Асадова. Сам Эдуард Асадов пронес настоящее чувство дружбы через всю жизнь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multiurok.ru/html/2018/09/28/s_5badfcc06bf34/img_s958834_0_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 жизни человека есть одно замечательное чувство - любовь. Красивой, большой любви посвятил Асадов много своих стихотворени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 стихах Асадова есть все – от сурового драматизма до искреннего смеха. «И я умею даже там смеяться, Где слабый духом выл бы от тоски!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эт переживая каждую историю, словно она случилась с ним самим, создавал все новые и новые шедевры. Его стихи о любви не были глянцево-приторными – за каждой строчкой сочилось кровью чье-то израненное сердце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есня чудач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14348" y="6286520"/>
            <a:ext cx="304800" cy="304800"/>
          </a:xfrm>
          <a:prstGeom prst="rect">
            <a:avLst/>
          </a:prstGeom>
        </p:spPr>
      </p:pic>
      <p:sp>
        <p:nvSpPr>
          <p:cNvPr id="6" name="Пятно 1 5">
            <a:hlinkClick r:id="rId5" action="ppaction://hlinkfile"/>
          </p:cNvPr>
          <p:cNvSpPr/>
          <p:nvPr/>
        </p:nvSpPr>
        <p:spPr>
          <a:xfrm>
            <a:off x="714348" y="4941168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0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multiurok.ru/html/2018/09/28/s_5badfcc06bf34/img_s958834_0_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 1998 году, в канун своего 75-летия, Асадов был удостоен звания Героя Советского Союза – этой награды много лет добивался его бывший военный командир. Но  особое мужество Эдуард Аркадьевич доказал не только в далеком 43-ем, но и в течение всей своей жизни – когда шел по миру со слепым взглядом, но видел гораздо лучше всех здоровых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Эдуард Асадов…. Поэт с удивительной судьбой. Горячий борец, ведущий каждый день бой за совесть и правду. Любовь к человеку, настоящая дружба, красота человеческих отношений – одна из главных тем поэзии Асадова.   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эт умер возрасте  81 года.  И до конца своих дней он продолжал писать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огда я сгину в вихре грозовом,  Друзья мои! Вы в смерть мою не верьте!  Я – ваш поэт! Я воевал со злом  За ваше счастье пулей и стихом,  А для поэта не бывает смерти!  Э.Асадов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Книги Асадова прошли самое главное и самое трудное испытание - испытание временем. Вот уже много лет книги Асадова являются едва ли не самыми любимыми и самыми читаемыми как в нашей стране, так и далеко за ее пределами. Потому что вся поэзия Эдуарда Аркадьевича искренняя и чистая. Каждая его строчка находит отклик в душе человека. Ведь он писал о самом главном, что есть в человеческой жизни, – Родина, любовь, преданность, нежность, дружба. Его поэзия не стала литературной классикой, она стала классикой народной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38480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4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Эдуард Аркадьевич Асадов родился  7 сентября 1923г. В Туркмении, в городе Мары, в армянской семье. Родители поэта Лидия Ивановна и Аркадий Григорьевич были школьными учителями, воспитавшие в сыне честность, искренность и  благородство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ервые свои стихи Эдуард написал в восьмилетнем возрасте. Мечтал о поступлении в Литературный институт и с головой погрузился в книги, продолжая писать запальчивые и взволнованные стихи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Выпускной бал в школе N° 38 Фрунзенского района Москвы, где учился Эдуард Асадов, состоялся 14 июня 1941 года. А через неделю - война. Эдуард Асадов, не дожидаясь призыва, с первых же дней уходит на фронт добровольцем. Ему было тогда 17 лет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оец Асадов сражался (и сражался отважно) на Ленинградском, Волховском, Северо-Кавказском и 4-м Украинском фронтах. За годы войны прошел путь от наводчика орудия до офицера, командира батареи прославленных гвардейских минометов («катюши»). Воевал, горячо верил в победу, а в перерывах между боями писал стихи.  Последний бой командира батареи Асадова произошел утром 4 мая 1944 года на подступах к Севастополю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ван Семенович Стрельбицкий в книге «Ради вас, люди» пишет: «Эдуард Асадов совершил удивительный подвиг. Рейс сквозь смерть на старенькой грузовой машине, по залитой солнцем дороге, на виду у врага, под непрерывным артиллерийским и минометным огнем, под бомбежкой – это подвиг. Ехать почти на верную гибель ради спасения товарищей – это подвиг… Любой врач уверенно бы сказал , что у человека, получившего такое ранение, очень мало шансов выжить. И он не способен не только воевать, но и вообще двигаться. А Эдуард Асадов не вышел из боя. Поминутно теряя сознание, он продолжал командовать, выполняя боевую операцию и вести машину к цели, которую теперь он видел уже только сердцем . И блестяще выполнил задание. Подобного случая я за свою долгую военную жизнь не помню…»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оевое задание выполнено! Внезапно наступивший мрак. Мрак навсегда.   Доктор, да сделайте ж вы  что – нибудь! Слышите, доктор! Я крепок,  Я молод! – Доктор бессилен. Слова его – холод: - Рад бы, товарищ, да глаз  не вернуть…  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тихи между операциями  и новая жизненная ступень: Литературный институт  имени Горького, который поэт Эдуард Асадов (теперь уже профессиональный поэт)  окончил, получив диплом с отличием.  В том же 1951 году выпустил первую  книгу стихов «Светлые дороги»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</TotalTime>
  <Words>27</Words>
  <Application>Microsoft Office PowerPoint</Application>
  <PresentationFormat>Экран (4:3)</PresentationFormat>
  <Paragraphs>11</Paragraphs>
  <Slides>23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Daneil Pavlenko</cp:lastModifiedBy>
  <cp:revision>14</cp:revision>
  <dcterms:created xsi:type="dcterms:W3CDTF">2020-12-12T03:53:50Z</dcterms:created>
  <dcterms:modified xsi:type="dcterms:W3CDTF">2021-03-02T12:34:15Z</dcterms:modified>
</cp:coreProperties>
</file>